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
  </p:notesMasterIdLst>
  <p:handoutMasterIdLst>
    <p:handoutMasterId r:id="rId13"/>
  </p:handoutMasterIdLst>
  <p:sldIdLst>
    <p:sldId id="256" r:id="rId2"/>
    <p:sldId id="257" r:id="rId3"/>
    <p:sldId id="258" r:id="rId4"/>
    <p:sldId id="259" r:id="rId5"/>
    <p:sldId id="260" r:id="rId6"/>
    <p:sldId id="261" r:id="rId7"/>
    <p:sldId id="267" r:id="rId8"/>
    <p:sldId id="265"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2F1"/>
    <a:srgbClr val="808285"/>
    <a:srgbClr val="4A4A4A"/>
    <a:srgbClr val="231F20"/>
    <a:srgbClr val="EF0309"/>
    <a:srgbClr val="FC1921"/>
    <a:srgbClr val="E2DFDA"/>
    <a:srgbClr val="5B5A58"/>
    <a:srgbClr val="FC040A"/>
    <a:srgbClr val="D9D5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5FA9646-C772-4898-8722-9C7C3AA66207}">
  <a:tblStyle styleId="{95FA9646-C772-4898-8722-9C7C3AA66207}" styleName="CSL Custom Table">
    <a:wholeTbl>
      <a:tcTxStyle>
        <a:fontRef idx="minor"/>
        <a:srgbClr val="4A4A4A"/>
      </a:tcTxStyle>
      <a:tcStyle>
        <a:tcBdr>
          <a:left>
            <a:lnRef idx="0">
              <a:scrgbClr r="0" g="0" b="0"/>
            </a:lnRef>
          </a:left>
          <a:right>
            <a:lnRef idx="0">
              <a:scrgbClr r="0" g="0" b="0"/>
            </a:lnRef>
          </a:right>
          <a:top>
            <a:lnRef idx="0">
              <a:scrgbClr r="0" g="0" b="0"/>
            </a:lnRef>
          </a:top>
          <a:bottom>
            <a:lnRef idx="0">
              <a:scrgbClr r="0" g="0" b="0"/>
            </a:lnRef>
          </a:bottom>
          <a:insideH>
            <a:ln w="12700" cmpd="sng">
              <a:solidFill>
                <a:srgbClr val="E2DFDA"/>
              </a:solidFill>
            </a:ln>
          </a:insideH>
          <a:insideV>
            <a:lnRef idx="0">
              <a:scrgbClr r="0" g="0" b="0"/>
            </a:lnRef>
          </a:insideV>
        </a:tcBdr>
      </a:tcStyle>
    </a:wholeTbl>
    <a:band1H>
      <a:tcStyle>
        <a:tcBdr/>
      </a:tcStyle>
    </a:band1H>
    <a:band2H>
      <a:tcStyle>
        <a:tcBdr/>
      </a:tcStyle>
    </a:band2H>
    <a:band1V>
      <a:tcStyle>
        <a:tcBdr/>
      </a:tcStyle>
    </a:band1V>
    <a:band2V>
      <a:tcStyle>
        <a:tcBdr/>
      </a:tcStyle>
    </a:band2V>
    <a:lastCol>
      <a:tcTxStyle>
        <a:fontRef idx="major"/>
        <a:srgbClr val="FC1921"/>
      </a:tcTxStyle>
      <a:tcStyle>
        <a:tcBdr>
          <a:top>
            <a:lnRef idx="0">
              <a:scrgbClr r="0" g="0" b="0"/>
            </a:lnRef>
          </a:top>
          <a:bottom>
            <a:lnRef idx="0">
              <a:scrgbClr r="0" g="0" b="0"/>
            </a:lnRef>
          </a:bottom>
        </a:tcBdr>
        <a:fill>
          <a:solidFill>
            <a:srgbClr val="E2DFDA"/>
          </a:solidFill>
        </a:fill>
      </a:tcStyle>
    </a:lastCol>
    <a:firstCol>
      <a:tcTxStyle>
        <a:fontRef idx="minor"/>
        <a:srgbClr val="FC1921"/>
      </a:tcTxStyle>
      <a:tcStyle>
        <a:tcBdr>
          <a:top>
            <a:lnRef idx="0">
              <a:scrgbClr r="0" g="0" b="0"/>
            </a:lnRef>
          </a:top>
          <a:bottom>
            <a:lnRef idx="0">
              <a:scrgbClr r="0" g="0" b="0"/>
            </a:lnRef>
          </a:bottom>
        </a:tcBdr>
      </a:tcStyle>
    </a:firstCol>
    <a:lastRow>
      <a:tcTxStyle>
        <a:fontRef idx="major"/>
        <a:srgbClr val="FC1921"/>
      </a:tcTxStyle>
      <a:tcStyle>
        <a:tcBdr>
          <a:top>
            <a:lnRef idx="0">
              <a:scrgbClr r="0" g="0" b="0"/>
            </a:lnRef>
          </a:top>
          <a:bottom>
            <a:lnRef idx="0">
              <a:scrgbClr r="0" g="0" b="0"/>
            </a:lnRef>
          </a:bottom>
        </a:tcBdr>
        <a:fill>
          <a:solidFill>
            <a:srgbClr val="E2DFDA"/>
          </a:solidFill>
        </a:fill>
      </a:tcStyle>
    </a:lastRow>
    <a:firstRow>
      <a:tcTxStyle>
        <a:fontRef idx="major"/>
        <a:srgbClr val="231F20"/>
      </a:tcTxStyle>
      <a:tcStyle>
        <a:tcBdr>
          <a:top>
            <a:lnRef idx="0">
              <a:scrgbClr r="0" g="0" b="0"/>
            </a:lnRef>
          </a:top>
          <a:bottom>
            <a:ln w="12700" cmpd="sng">
              <a:solidFill>
                <a:srgbClr val="E2DFDA"/>
              </a:solidFill>
            </a:ln>
          </a:bottom>
        </a:tcBdr>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9" autoAdjust="0"/>
    <p:restoredTop sz="86122"/>
  </p:normalViewPr>
  <p:slideViewPr>
    <p:cSldViewPr snapToGrid="0">
      <p:cViewPr varScale="1">
        <p:scale>
          <a:sx n="98" d="100"/>
          <a:sy n="98" d="100"/>
        </p:scale>
        <p:origin x="1312" y="200"/>
      </p:cViewPr>
      <p:guideLst/>
    </p:cSldViewPr>
  </p:slideViewPr>
  <p:notesTextViewPr>
    <p:cViewPr>
      <p:scale>
        <a:sx n="1" d="1"/>
        <a:sy n="1" d="1"/>
      </p:scale>
      <p:origin x="0" y="0"/>
    </p:cViewPr>
  </p:notesTextViewPr>
  <p:sorterViewPr>
    <p:cViewPr>
      <p:scale>
        <a:sx n="60" d="100"/>
        <a:sy n="6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178BDA-ED9C-4B68-B471-A62EE20764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135D536D-AF90-46D1-88B7-9C570F16D7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2790ECE-A434-4769-83BF-4B37B3193D9B}" type="datetime1">
              <a:rPr lang="en-AU" smtClean="0"/>
              <a:t>11/10/20</a:t>
            </a:fld>
            <a:endParaRPr lang="en-AU"/>
          </a:p>
        </p:txBody>
      </p:sp>
      <p:sp>
        <p:nvSpPr>
          <p:cNvPr id="4" name="Footer Placeholder 3">
            <a:extLst>
              <a:ext uri="{FF2B5EF4-FFF2-40B4-BE49-F238E27FC236}">
                <a16:creationId xmlns:a16="http://schemas.microsoft.com/office/drawing/2014/main" id="{C08405F2-41DF-4F4E-93F3-9E79F76FF9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C5C04CE-CE4F-4404-83E8-331EF5164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C2F4CA-31A0-44E1-BC48-6628F8AE368D}" type="slidenum">
              <a:rPr lang="en-AU" smtClean="0"/>
              <a:t>‹#›</a:t>
            </a:fld>
            <a:endParaRPr lang="en-AU"/>
          </a:p>
        </p:txBody>
      </p:sp>
    </p:spTree>
    <p:extLst>
      <p:ext uri="{BB962C8B-B14F-4D97-AF65-F5344CB8AC3E}">
        <p14:creationId xmlns:p14="http://schemas.microsoft.com/office/powerpoint/2010/main" val="37586125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8B47D9-19BB-4440-82C1-6980BD9F1B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ontserrat Light" panose="00000400000000000000" pitchFamily="2" charset="0"/>
              </a:defRPr>
            </a:lvl1pPr>
          </a:lstStyle>
          <a:p>
            <a:endParaRPr lang="en-AU" dirty="0"/>
          </a:p>
        </p:txBody>
      </p:sp>
      <p:sp>
        <p:nvSpPr>
          <p:cNvPr id="3" name="Date Placeholder 2">
            <a:extLst>
              <a:ext uri="{FF2B5EF4-FFF2-40B4-BE49-F238E27FC236}">
                <a16:creationId xmlns:a16="http://schemas.microsoft.com/office/drawing/2014/main" id="{A9AEF07D-EAE9-4743-BA14-486678AC397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ontserrat Light" panose="00000400000000000000" pitchFamily="2" charset="0"/>
              </a:defRPr>
            </a:lvl1pPr>
          </a:lstStyle>
          <a:p>
            <a:fld id="{AC9A4E6E-F6DB-4766-98EB-B31C2A62E4FD}" type="datetime1">
              <a:rPr lang="en-AU" smtClean="0"/>
              <a:t>11/10/20</a:t>
            </a:fld>
            <a:endParaRPr lang="en-AU" dirty="0"/>
          </a:p>
        </p:txBody>
      </p:sp>
      <p:sp>
        <p:nvSpPr>
          <p:cNvPr id="4" name="Slide Image Placeholder 3">
            <a:extLst>
              <a:ext uri="{FF2B5EF4-FFF2-40B4-BE49-F238E27FC236}">
                <a16:creationId xmlns:a16="http://schemas.microsoft.com/office/drawing/2014/main" id="{AB2A7184-861D-41A1-BFE6-A5638B9DD28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a:extLst>
              <a:ext uri="{FF2B5EF4-FFF2-40B4-BE49-F238E27FC236}">
                <a16:creationId xmlns:a16="http://schemas.microsoft.com/office/drawing/2014/main" id="{364A74B9-C230-4D18-8D07-B474993E0CA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a:extLst>
              <a:ext uri="{FF2B5EF4-FFF2-40B4-BE49-F238E27FC236}">
                <a16:creationId xmlns:a16="http://schemas.microsoft.com/office/drawing/2014/main" id="{DC893395-7D74-47DC-8A73-081BE90AA57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Light" panose="00000400000000000000" pitchFamily="2" charset="0"/>
              </a:defRPr>
            </a:lvl1pPr>
          </a:lstStyle>
          <a:p>
            <a:endParaRPr lang="en-AU" dirty="0"/>
          </a:p>
        </p:txBody>
      </p:sp>
      <p:sp>
        <p:nvSpPr>
          <p:cNvPr id="7" name="Slide Number Placeholder 6">
            <a:extLst>
              <a:ext uri="{FF2B5EF4-FFF2-40B4-BE49-F238E27FC236}">
                <a16:creationId xmlns:a16="http://schemas.microsoft.com/office/drawing/2014/main" id="{4E197E37-B9A3-4FF6-BF98-1569E7E7ECC7}"/>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Light" panose="00000400000000000000" pitchFamily="2" charset="0"/>
              </a:defRPr>
            </a:lvl1pPr>
          </a:lstStyle>
          <a:p>
            <a:fld id="{9DF2D3C8-9520-4A20-9095-A62731B49584}" type="slidenum">
              <a:rPr lang="en-AU" smtClean="0"/>
              <a:pPr/>
              <a:t>‹#›</a:t>
            </a:fld>
            <a:endParaRPr lang="en-AU" dirty="0"/>
          </a:p>
        </p:txBody>
      </p:sp>
    </p:spTree>
    <p:extLst>
      <p:ext uri="{BB962C8B-B14F-4D97-AF65-F5344CB8AC3E}">
        <p14:creationId xmlns:p14="http://schemas.microsoft.com/office/powerpoint/2010/main" val="22509258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ontserrat Light" panose="00000400000000000000" pitchFamily="2" charset="0"/>
        <a:ea typeface="+mn-ea"/>
        <a:cs typeface="+mn-cs"/>
      </a:defRPr>
    </a:lvl1pPr>
    <a:lvl2pPr marL="457200" algn="l" defTabSz="914400" rtl="0" eaLnBrk="1" latinLnBrk="0" hangingPunct="1">
      <a:defRPr sz="1200" kern="1200">
        <a:solidFill>
          <a:schemeClr val="tx1"/>
        </a:solidFill>
        <a:latin typeface="Montserrat Light" panose="00000400000000000000" pitchFamily="2" charset="0"/>
        <a:ea typeface="+mn-ea"/>
        <a:cs typeface="+mn-cs"/>
      </a:defRPr>
    </a:lvl2pPr>
    <a:lvl3pPr marL="914400" algn="l" defTabSz="914400" rtl="0" eaLnBrk="1" latinLnBrk="0" hangingPunct="1">
      <a:defRPr sz="1200" kern="1200">
        <a:solidFill>
          <a:schemeClr val="tx1"/>
        </a:solidFill>
        <a:latin typeface="Montserrat Light" panose="00000400000000000000" pitchFamily="2" charset="0"/>
        <a:ea typeface="+mn-ea"/>
        <a:cs typeface="+mn-cs"/>
      </a:defRPr>
    </a:lvl3pPr>
    <a:lvl4pPr marL="1371600" algn="l" defTabSz="914400" rtl="0" eaLnBrk="1" latinLnBrk="0" hangingPunct="1">
      <a:defRPr sz="1200" kern="1200">
        <a:solidFill>
          <a:schemeClr val="tx1"/>
        </a:solidFill>
        <a:latin typeface="Montserrat Light" panose="00000400000000000000" pitchFamily="2" charset="0"/>
        <a:ea typeface="+mn-ea"/>
        <a:cs typeface="+mn-cs"/>
      </a:defRPr>
    </a:lvl4pPr>
    <a:lvl5pPr marL="1828800" algn="l" defTabSz="914400" rtl="0" eaLnBrk="1" latinLnBrk="0" hangingPunct="1">
      <a:defRPr sz="1200" kern="1200">
        <a:solidFill>
          <a:schemeClr val="tx1"/>
        </a:solidFill>
        <a:latin typeface="Montserrat Light" panose="000004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AU" sz="1200" kern="1200" dirty="0">
              <a:solidFill>
                <a:schemeClr val="tx1"/>
              </a:solidFill>
              <a:effectLst/>
              <a:latin typeface="Montserrat Light" panose="00000400000000000000" pitchFamily="2" charset="0"/>
              <a:ea typeface="+mn-ea"/>
              <a:cs typeface="+mn-cs"/>
            </a:endParaRPr>
          </a:p>
        </p:txBody>
      </p:sp>
      <p:sp>
        <p:nvSpPr>
          <p:cNvPr id="4" name="Slide Number Placeholder 3"/>
          <p:cNvSpPr>
            <a:spLocks noGrp="1"/>
          </p:cNvSpPr>
          <p:nvPr>
            <p:ph type="sldNum" sz="quarter" idx="5"/>
          </p:nvPr>
        </p:nvSpPr>
        <p:spPr/>
        <p:txBody>
          <a:bodyPr/>
          <a:lstStyle/>
          <a:p>
            <a:fld id="{9DF2D3C8-9520-4A20-9095-A62731B49584}" type="slidenum">
              <a:rPr lang="en-AU" smtClean="0"/>
              <a:pPr/>
              <a:t>1</a:t>
            </a:fld>
            <a:endParaRPr lang="en-AU" dirty="0"/>
          </a:p>
        </p:txBody>
      </p:sp>
    </p:spTree>
    <p:extLst>
      <p:ext uri="{BB962C8B-B14F-4D97-AF65-F5344CB8AC3E}">
        <p14:creationId xmlns:p14="http://schemas.microsoft.com/office/powerpoint/2010/main" val="4143121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10</a:t>
            </a:fld>
            <a:endParaRPr lang="en-AU" dirty="0"/>
          </a:p>
        </p:txBody>
      </p:sp>
    </p:spTree>
    <p:extLst>
      <p:ext uri="{BB962C8B-B14F-4D97-AF65-F5344CB8AC3E}">
        <p14:creationId xmlns:p14="http://schemas.microsoft.com/office/powerpoint/2010/main" val="164704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U" sz="1200" b="1" i="0" u="none" kern="1200" dirty="0">
              <a:solidFill>
                <a:schemeClr val="tx1"/>
              </a:solidFill>
              <a:effectLst/>
              <a:latin typeface="Montserrat Light" panose="00000400000000000000" pitchFamily="2" charset="0"/>
              <a:ea typeface="+mn-ea"/>
              <a:cs typeface="+mn-cs"/>
            </a:endParaRPr>
          </a:p>
        </p:txBody>
      </p:sp>
      <p:sp>
        <p:nvSpPr>
          <p:cNvPr id="4" name="Slide Number Placeholder 3"/>
          <p:cNvSpPr>
            <a:spLocks noGrp="1"/>
          </p:cNvSpPr>
          <p:nvPr>
            <p:ph type="sldNum" sz="quarter" idx="5"/>
          </p:nvPr>
        </p:nvSpPr>
        <p:spPr/>
        <p:txBody>
          <a:bodyPr/>
          <a:lstStyle/>
          <a:p>
            <a:fld id="{9DF2D3C8-9520-4A20-9095-A62731B49584}" type="slidenum">
              <a:rPr lang="en-AU" smtClean="0"/>
              <a:pPr/>
              <a:t>2</a:t>
            </a:fld>
            <a:endParaRPr lang="en-AU" dirty="0"/>
          </a:p>
        </p:txBody>
      </p:sp>
    </p:spTree>
    <p:extLst>
      <p:ext uri="{BB962C8B-B14F-4D97-AF65-F5344CB8AC3E}">
        <p14:creationId xmlns:p14="http://schemas.microsoft.com/office/powerpoint/2010/main" val="4145927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i="1"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3</a:t>
            </a:fld>
            <a:endParaRPr lang="en-AU" dirty="0"/>
          </a:p>
        </p:txBody>
      </p:sp>
    </p:spTree>
    <p:extLst>
      <p:ext uri="{BB962C8B-B14F-4D97-AF65-F5344CB8AC3E}">
        <p14:creationId xmlns:p14="http://schemas.microsoft.com/office/powerpoint/2010/main" val="239887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0"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4</a:t>
            </a:fld>
            <a:endParaRPr lang="en-AU" dirty="0"/>
          </a:p>
        </p:txBody>
      </p:sp>
    </p:spTree>
    <p:extLst>
      <p:ext uri="{BB962C8B-B14F-4D97-AF65-F5344CB8AC3E}">
        <p14:creationId xmlns:p14="http://schemas.microsoft.com/office/powerpoint/2010/main" val="339956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5</a:t>
            </a:fld>
            <a:endParaRPr lang="en-AU" dirty="0"/>
          </a:p>
        </p:txBody>
      </p:sp>
    </p:spTree>
    <p:extLst>
      <p:ext uri="{BB962C8B-B14F-4D97-AF65-F5344CB8AC3E}">
        <p14:creationId xmlns:p14="http://schemas.microsoft.com/office/powerpoint/2010/main" val="231193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AU" sz="1200" kern="1200" dirty="0">
              <a:solidFill>
                <a:schemeClr val="tx1"/>
              </a:solidFill>
              <a:effectLst/>
              <a:latin typeface="Montserrat Light" panose="00000400000000000000" pitchFamily="2" charset="0"/>
              <a:ea typeface="+mn-ea"/>
              <a:cs typeface="+mn-cs"/>
            </a:endParaRPr>
          </a:p>
        </p:txBody>
      </p:sp>
      <p:sp>
        <p:nvSpPr>
          <p:cNvPr id="4" name="Slide Number Placeholder 3"/>
          <p:cNvSpPr>
            <a:spLocks noGrp="1"/>
          </p:cNvSpPr>
          <p:nvPr>
            <p:ph type="sldNum" sz="quarter" idx="5"/>
          </p:nvPr>
        </p:nvSpPr>
        <p:spPr/>
        <p:txBody>
          <a:bodyPr/>
          <a:lstStyle/>
          <a:p>
            <a:fld id="{9DF2D3C8-9520-4A20-9095-A62731B49584}" type="slidenum">
              <a:rPr lang="en-AU" smtClean="0"/>
              <a:pPr/>
              <a:t>6</a:t>
            </a:fld>
            <a:endParaRPr lang="en-AU" dirty="0"/>
          </a:p>
        </p:txBody>
      </p:sp>
    </p:spTree>
    <p:extLst>
      <p:ext uri="{BB962C8B-B14F-4D97-AF65-F5344CB8AC3E}">
        <p14:creationId xmlns:p14="http://schemas.microsoft.com/office/powerpoint/2010/main" val="2573464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7</a:t>
            </a:fld>
            <a:endParaRPr lang="en-AU" dirty="0"/>
          </a:p>
        </p:txBody>
      </p:sp>
    </p:spTree>
    <p:extLst>
      <p:ext uri="{BB962C8B-B14F-4D97-AF65-F5344CB8AC3E}">
        <p14:creationId xmlns:p14="http://schemas.microsoft.com/office/powerpoint/2010/main" val="194855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8</a:t>
            </a:fld>
            <a:endParaRPr lang="en-AU" dirty="0"/>
          </a:p>
        </p:txBody>
      </p:sp>
    </p:spTree>
    <p:extLst>
      <p:ext uri="{BB962C8B-B14F-4D97-AF65-F5344CB8AC3E}">
        <p14:creationId xmlns:p14="http://schemas.microsoft.com/office/powerpoint/2010/main" val="152142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b="1" dirty="0"/>
          </a:p>
        </p:txBody>
      </p:sp>
      <p:sp>
        <p:nvSpPr>
          <p:cNvPr id="4" name="Slide Number Placeholder 3"/>
          <p:cNvSpPr>
            <a:spLocks noGrp="1"/>
          </p:cNvSpPr>
          <p:nvPr>
            <p:ph type="sldNum" sz="quarter" idx="5"/>
          </p:nvPr>
        </p:nvSpPr>
        <p:spPr/>
        <p:txBody>
          <a:bodyPr/>
          <a:lstStyle/>
          <a:p>
            <a:fld id="{9DF2D3C8-9520-4A20-9095-A62731B49584}" type="slidenum">
              <a:rPr lang="en-AU" smtClean="0"/>
              <a:pPr/>
              <a:t>9</a:t>
            </a:fld>
            <a:endParaRPr lang="en-AU" dirty="0"/>
          </a:p>
        </p:txBody>
      </p:sp>
    </p:spTree>
    <p:extLst>
      <p:ext uri="{BB962C8B-B14F-4D97-AF65-F5344CB8AC3E}">
        <p14:creationId xmlns:p14="http://schemas.microsoft.com/office/powerpoint/2010/main" val="3138180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7.png"/><Relationship Id="rId5" Type="http://schemas.openxmlformats.org/officeDocument/2006/relationships/tags" Target="../tags/tag5.xml"/><Relationship Id="rId10" Type="http://schemas.openxmlformats.org/officeDocument/2006/relationships/slideMaster" Target="../slideMasters/slideMaster1.xml"/><Relationship Id="rId4" Type="http://schemas.openxmlformats.org/officeDocument/2006/relationships/tags" Target="../tags/tag4.xml"/><Relationship Id="rId9" Type="http://schemas.openxmlformats.org/officeDocument/2006/relationships/tags" Target="../tags/tag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a)">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4DEFC28-52F1-4E4A-93E6-EA4D715382F1}"/>
              </a:ext>
            </a:extLst>
          </p:cNvPr>
          <p:cNvSpPr>
            <a:spLocks noGrp="1"/>
          </p:cNvSpPr>
          <p:nvPr>
            <p:ph type="pic" sz="quarter" idx="16" hasCustomPrompt="1"/>
          </p:nvPr>
        </p:nvSpPr>
        <p:spPr>
          <a:xfrm>
            <a:off x="0" y="0"/>
            <a:ext cx="12192000" cy="6858000"/>
          </a:xfrm>
          <a:solidFill>
            <a:schemeClr val="bg1">
              <a:lumMod val="95000"/>
            </a:schemeClr>
          </a:solidFill>
        </p:spPr>
        <p:txBody>
          <a:bodyPr rIns="1296000" anchor="ctr" anchorCtr="0"/>
          <a:lstStyle>
            <a:lvl1pPr algn="r">
              <a:defRPr/>
            </a:lvl1pPr>
          </a:lstStyle>
          <a:p>
            <a:r>
              <a:rPr lang="en-US" dirty="0"/>
              <a:t>Click icon to insert image</a:t>
            </a:r>
            <a:endParaRPr lang="en-AU" dirty="0"/>
          </a:p>
        </p:txBody>
      </p:sp>
      <p:sp>
        <p:nvSpPr>
          <p:cNvPr id="29" name="Text Placeholder 28">
            <a:extLst>
              <a:ext uri="{FF2B5EF4-FFF2-40B4-BE49-F238E27FC236}">
                <a16:creationId xmlns:a16="http://schemas.microsoft.com/office/drawing/2014/main" id="{5CCA84FD-FD48-4DED-B8A0-3BCE4680C7DB}"/>
              </a:ext>
            </a:extLst>
          </p:cNvPr>
          <p:cNvSpPr>
            <a:spLocks noGrp="1"/>
          </p:cNvSpPr>
          <p:nvPr>
            <p:ph type="body" sz="quarter" idx="15"/>
          </p:nvPr>
        </p:nvSpPr>
        <p:spPr>
          <a:xfrm>
            <a:off x="0" y="5720128"/>
            <a:ext cx="12192000" cy="1137872"/>
          </a:xfrm>
          <a:custGeom>
            <a:avLst/>
            <a:gdLst>
              <a:gd name="connsiteX0" fmla="*/ 12192000 w 12192000"/>
              <a:gd name="connsiteY0" fmla="*/ 0 h 1137872"/>
              <a:gd name="connsiteX1" fmla="*/ 12192000 w 12192000"/>
              <a:gd name="connsiteY1" fmla="*/ 629869 h 1137872"/>
              <a:gd name="connsiteX2" fmla="*/ 12192000 w 12192000"/>
              <a:gd name="connsiteY2" fmla="*/ 639207 h 1137872"/>
              <a:gd name="connsiteX3" fmla="*/ 12192000 w 12192000"/>
              <a:gd name="connsiteY3" fmla="*/ 1137872 h 1137872"/>
              <a:gd name="connsiteX4" fmla="*/ 0 w 12192000"/>
              <a:gd name="connsiteY4" fmla="*/ 1137872 h 1137872"/>
              <a:gd name="connsiteX5" fmla="*/ 0 w 12192000"/>
              <a:gd name="connsiteY5" fmla="*/ 639207 h 1137872"/>
              <a:gd name="connsiteX6" fmla="*/ 0 w 12192000"/>
              <a:gd name="connsiteY6" fmla="*/ 629869 h 1137872"/>
              <a:gd name="connsiteX7" fmla="*/ 178110 w 12192000"/>
              <a:gd name="connsiteY7" fmla="*/ 629869 h 11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37872">
                <a:moveTo>
                  <a:pt x="12192000" y="0"/>
                </a:moveTo>
                <a:lnTo>
                  <a:pt x="12192000" y="629869"/>
                </a:lnTo>
                <a:lnTo>
                  <a:pt x="12192000" y="639207"/>
                </a:lnTo>
                <a:lnTo>
                  <a:pt x="12192000" y="1137872"/>
                </a:lnTo>
                <a:lnTo>
                  <a:pt x="0" y="1137872"/>
                </a:lnTo>
                <a:lnTo>
                  <a:pt x="0" y="639207"/>
                </a:lnTo>
                <a:lnTo>
                  <a:pt x="0" y="629869"/>
                </a:lnTo>
                <a:lnTo>
                  <a:pt x="178110" y="629869"/>
                </a:lnTo>
                <a:close/>
              </a:path>
            </a:pathLst>
          </a:custGeom>
          <a:solidFill>
            <a:schemeClr val="bg1"/>
          </a:solidFill>
        </p:spPr>
        <p:txBody>
          <a:bodyPr wrap="square">
            <a:noAutofit/>
          </a:bodyPr>
          <a:lstStyle>
            <a:lvl1pPr>
              <a:defRPr>
                <a:noFill/>
              </a:defRPr>
            </a:lvl1pPr>
          </a:lstStyle>
          <a:p>
            <a:pPr lvl="0"/>
            <a:r>
              <a:rPr lang="en-GB"/>
              <a:t>Click to edit Master text styles</a:t>
            </a:r>
          </a:p>
        </p:txBody>
      </p:sp>
      <p:sp>
        <p:nvSpPr>
          <p:cNvPr id="14" name="csl-logo">
            <a:extLst>
              <a:ext uri="{FF2B5EF4-FFF2-40B4-BE49-F238E27FC236}">
                <a16:creationId xmlns:a16="http://schemas.microsoft.com/office/drawing/2014/main" id="{0B5AEE77-AB48-474A-9A14-62929873DC38}"/>
              </a:ext>
            </a:extLst>
          </p:cNvPr>
          <p:cNvSpPr>
            <a:spLocks noGrp="1"/>
          </p:cNvSpPr>
          <p:nvPr>
            <p:ph type="body" sz="quarter" idx="11"/>
          </p:nvPr>
        </p:nvSpPr>
        <p:spPr>
          <a:xfrm>
            <a:off x="728663" y="1"/>
            <a:ext cx="1271587" cy="1130300"/>
          </a:xfrm>
          <a:blipFill>
            <a:blip r:embed="rId2"/>
            <a:srcRect/>
            <a:stretch>
              <a:fillRect t="241" b="241"/>
            </a:stretch>
          </a:blipFill>
        </p:spPr>
        <p:txBody>
          <a:bodyPr/>
          <a:lstStyle>
            <a:lvl1pPr>
              <a:defRPr sz="600">
                <a:noFill/>
              </a:defRPr>
            </a:lvl1pPr>
          </a:lstStyle>
          <a:p>
            <a:pPr lvl="0"/>
            <a:r>
              <a:rPr lang="en-GB"/>
              <a:t>Click to edit Master text styles</a:t>
            </a:r>
          </a:p>
        </p:txBody>
      </p:sp>
      <p:sp>
        <p:nvSpPr>
          <p:cNvPr id="16" name="Text Placeholder 15">
            <a:extLst>
              <a:ext uri="{FF2B5EF4-FFF2-40B4-BE49-F238E27FC236}">
                <a16:creationId xmlns:a16="http://schemas.microsoft.com/office/drawing/2014/main" id="{B000A0B4-DB63-420A-87EC-EF911515D087}"/>
              </a:ext>
            </a:extLst>
          </p:cNvPr>
          <p:cNvSpPr>
            <a:spLocks noGrp="1"/>
          </p:cNvSpPr>
          <p:nvPr>
            <p:ph type="body" sz="quarter" idx="12" hasCustomPrompt="1"/>
          </p:nvPr>
        </p:nvSpPr>
        <p:spPr>
          <a:xfrm>
            <a:off x="731839" y="1920240"/>
            <a:ext cx="4823142" cy="3794760"/>
          </a:xfrm>
          <a:custGeom>
            <a:avLst/>
            <a:gdLst>
              <a:gd name="connsiteX0" fmla="*/ 0 w 4823142"/>
              <a:gd name="connsiteY0" fmla="*/ 0 h 3794760"/>
              <a:gd name="connsiteX1" fmla="*/ 4823142 w 4823142"/>
              <a:gd name="connsiteY1" fmla="*/ 0 h 3794760"/>
              <a:gd name="connsiteX2" fmla="*/ 4823142 w 4823142"/>
              <a:gd name="connsiteY2" fmla="*/ 3794760 h 3794760"/>
              <a:gd name="connsiteX3" fmla="*/ 0 w 4823142"/>
              <a:gd name="connsiteY3" fmla="*/ 3794760 h 3794760"/>
              <a:gd name="connsiteX4" fmla="*/ 0 w 4823142"/>
              <a:gd name="connsiteY4" fmla="*/ 0 h 3794760"/>
              <a:gd name="connsiteX0" fmla="*/ 0 w 4823142"/>
              <a:gd name="connsiteY0" fmla="*/ 0 h 3794760"/>
              <a:gd name="connsiteX1" fmla="*/ 4823142 w 4823142"/>
              <a:gd name="connsiteY1" fmla="*/ 0 h 3794760"/>
              <a:gd name="connsiteX2" fmla="*/ 4815522 w 4823142"/>
              <a:gd name="connsiteY2" fmla="*/ 3558540 h 3794760"/>
              <a:gd name="connsiteX3" fmla="*/ 0 w 4823142"/>
              <a:gd name="connsiteY3" fmla="*/ 3794760 h 3794760"/>
              <a:gd name="connsiteX4" fmla="*/ 0 w 4823142"/>
              <a:gd name="connsiteY4" fmla="*/ 0 h 379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142" h="3794760">
                <a:moveTo>
                  <a:pt x="0" y="0"/>
                </a:moveTo>
                <a:lnTo>
                  <a:pt x="4823142" y="0"/>
                </a:lnTo>
                <a:lnTo>
                  <a:pt x="4815522" y="3558540"/>
                </a:lnTo>
                <a:lnTo>
                  <a:pt x="0" y="3794760"/>
                </a:lnTo>
                <a:lnTo>
                  <a:pt x="0" y="0"/>
                </a:lnTo>
                <a:close/>
              </a:path>
            </a:pathLst>
          </a:custGeom>
          <a:solidFill>
            <a:schemeClr val="accent4">
              <a:alpha val="80000"/>
            </a:schemeClr>
          </a:solidFill>
        </p:spPr>
        <p:txBody>
          <a:bodyPr lIns="360000" tIns="0" rIns="360000" anchor="ctr" anchorCtr="0"/>
          <a:lstStyle>
            <a:lvl1pPr>
              <a:lnSpc>
                <a:spcPct val="90000"/>
              </a:lnSpc>
              <a:spcAft>
                <a:spcPts val="0"/>
              </a:spcAft>
              <a:defRPr sz="2800">
                <a:solidFill>
                  <a:schemeClr val="tx1"/>
                </a:solidFill>
                <a:latin typeface="+mj-lt"/>
              </a:defRPr>
            </a:lvl1pPr>
            <a:lvl2pPr>
              <a:lnSpc>
                <a:spcPct val="90000"/>
              </a:lnSpc>
              <a:spcBef>
                <a:spcPts val="600"/>
              </a:spcBef>
              <a:spcAft>
                <a:spcPts val="0"/>
              </a:spcAft>
              <a:defRPr sz="2000"/>
            </a:lvl2pPr>
            <a:lvl3pPr>
              <a:spcBef>
                <a:spcPts val="1800"/>
              </a:spcBef>
              <a:defRPr sz="900">
                <a:solidFill>
                  <a:schemeClr val="accent1"/>
                </a:solidFill>
                <a:latin typeface="+mj-lt"/>
              </a:defRPr>
            </a:lvl3pPr>
          </a:lstStyle>
          <a:p>
            <a:pPr lvl="0"/>
            <a:r>
              <a:rPr lang="en-US" dirty="0"/>
              <a:t>Presentation title goes here</a:t>
            </a:r>
          </a:p>
          <a:p>
            <a:pPr lvl="1"/>
            <a:r>
              <a:rPr lang="en-US" dirty="0"/>
              <a:t>Presentation subtitle</a:t>
            </a:r>
          </a:p>
          <a:p>
            <a:pPr lvl="2"/>
            <a:r>
              <a:rPr lang="en-US" dirty="0"/>
              <a:t>Date goes here</a:t>
            </a:r>
          </a:p>
        </p:txBody>
      </p:sp>
      <p:sp>
        <p:nvSpPr>
          <p:cNvPr id="18" name="Text Placeholder 17">
            <a:extLst>
              <a:ext uri="{FF2B5EF4-FFF2-40B4-BE49-F238E27FC236}">
                <a16:creationId xmlns:a16="http://schemas.microsoft.com/office/drawing/2014/main" id="{E63B33C7-C4D0-4708-A77F-E533AC2321F9}"/>
              </a:ext>
            </a:extLst>
          </p:cNvPr>
          <p:cNvSpPr>
            <a:spLocks noGrp="1"/>
          </p:cNvSpPr>
          <p:nvPr>
            <p:ph type="body" sz="quarter" idx="13" hasCustomPrompt="1"/>
          </p:nvPr>
        </p:nvSpPr>
        <p:spPr>
          <a:xfrm>
            <a:off x="9984571" y="6180721"/>
            <a:ext cx="1476000" cy="338554"/>
          </a:xfrm>
        </p:spPr>
        <p:txBody>
          <a:bodyPr wrap="square">
            <a:spAutoFit/>
          </a:bodyPr>
          <a:lstStyle>
            <a:lvl1pPr algn="r">
              <a:lnSpc>
                <a:spcPct val="100000"/>
              </a:lnSpc>
              <a:spcAft>
                <a:spcPts val="0"/>
              </a:spcAft>
              <a:defRPr sz="1200"/>
            </a:lvl1pPr>
            <a:lvl2pPr algn="r">
              <a:lnSpc>
                <a:spcPct val="100000"/>
              </a:lnSpc>
              <a:spcBef>
                <a:spcPts val="0"/>
              </a:spcBef>
              <a:spcAft>
                <a:spcPts val="0"/>
              </a:spcAft>
              <a:defRPr sz="1000">
                <a:latin typeface="+mj-lt"/>
              </a:defRPr>
            </a:lvl2pPr>
            <a:lvl3pPr algn="r">
              <a:defRPr/>
            </a:lvl3pPr>
            <a:lvl4pPr algn="r">
              <a:defRPr/>
            </a:lvl4pPr>
            <a:lvl5pPr algn="r">
              <a:defRPr/>
            </a:lvl5pPr>
          </a:lstStyle>
          <a:p>
            <a:pPr lvl="0"/>
            <a:r>
              <a:rPr lang="en-US" dirty="0"/>
              <a:t>Presenter’s name 1</a:t>
            </a:r>
          </a:p>
          <a:p>
            <a:pPr lvl="1"/>
            <a:r>
              <a:rPr lang="en-US" dirty="0"/>
              <a:t>Presenter’s title</a:t>
            </a:r>
          </a:p>
        </p:txBody>
      </p:sp>
      <p:sp>
        <p:nvSpPr>
          <p:cNvPr id="19" name="Text Placeholder 17">
            <a:extLst>
              <a:ext uri="{FF2B5EF4-FFF2-40B4-BE49-F238E27FC236}">
                <a16:creationId xmlns:a16="http://schemas.microsoft.com/office/drawing/2014/main" id="{9326115F-6B46-4098-AF7F-2773B2D6B5C3}"/>
              </a:ext>
            </a:extLst>
          </p:cNvPr>
          <p:cNvSpPr>
            <a:spLocks noGrp="1"/>
          </p:cNvSpPr>
          <p:nvPr>
            <p:ph type="body" sz="quarter" idx="14" hasCustomPrompt="1"/>
          </p:nvPr>
        </p:nvSpPr>
        <p:spPr>
          <a:xfrm>
            <a:off x="8391525" y="6180721"/>
            <a:ext cx="1476000" cy="338554"/>
          </a:xfrm>
        </p:spPr>
        <p:txBody>
          <a:bodyPr wrap="square">
            <a:spAutoFit/>
          </a:bodyPr>
          <a:lstStyle>
            <a:lvl1pPr algn="r">
              <a:lnSpc>
                <a:spcPct val="100000"/>
              </a:lnSpc>
              <a:spcAft>
                <a:spcPts val="0"/>
              </a:spcAft>
              <a:defRPr sz="1200"/>
            </a:lvl1pPr>
            <a:lvl2pPr algn="r">
              <a:lnSpc>
                <a:spcPct val="100000"/>
              </a:lnSpc>
              <a:spcBef>
                <a:spcPts val="0"/>
              </a:spcBef>
              <a:spcAft>
                <a:spcPts val="0"/>
              </a:spcAft>
              <a:defRPr sz="1000">
                <a:latin typeface="+mj-lt"/>
              </a:defRPr>
            </a:lvl2pPr>
            <a:lvl3pPr algn="r">
              <a:defRPr/>
            </a:lvl3pPr>
            <a:lvl4pPr algn="r">
              <a:defRPr/>
            </a:lvl4pPr>
            <a:lvl5pPr algn="r">
              <a:defRPr/>
            </a:lvl5pPr>
          </a:lstStyle>
          <a:p>
            <a:pPr lvl="0"/>
            <a:r>
              <a:rPr lang="en-US" dirty="0"/>
              <a:t>Presenter’s name 2</a:t>
            </a:r>
          </a:p>
          <a:p>
            <a:pPr lvl="1"/>
            <a:r>
              <a:rPr lang="en-US" dirty="0"/>
              <a:t>Presenter’s title</a:t>
            </a:r>
          </a:p>
        </p:txBody>
      </p:sp>
    </p:spTree>
    <p:extLst>
      <p:ext uri="{BB962C8B-B14F-4D97-AF65-F5344CB8AC3E}">
        <p14:creationId xmlns:p14="http://schemas.microsoft.com/office/powerpoint/2010/main" val="31023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lumn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0" name="Content Placeholder 9">
            <a:extLst>
              <a:ext uri="{FF2B5EF4-FFF2-40B4-BE49-F238E27FC236}">
                <a16:creationId xmlns:a16="http://schemas.microsoft.com/office/drawing/2014/main" id="{7994C696-0125-41F5-ADA3-AE9DFFE1011F}"/>
              </a:ext>
            </a:extLst>
          </p:cNvPr>
          <p:cNvSpPr>
            <a:spLocks noGrp="1"/>
          </p:cNvSpPr>
          <p:nvPr>
            <p:ph sz="quarter" idx="19"/>
          </p:nvPr>
        </p:nvSpPr>
        <p:spPr>
          <a:xfrm>
            <a:off x="731838" y="1981200"/>
            <a:ext cx="10729912"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a:extLst>
              <a:ext uri="{FF2B5EF4-FFF2-40B4-BE49-F238E27FC236}">
                <a16:creationId xmlns:a16="http://schemas.microsoft.com/office/drawing/2014/main" id="{F5A273ED-6911-4CC6-8312-B877D6508B3F}"/>
              </a:ext>
            </a:extLst>
          </p:cNvPr>
          <p:cNvSpPr>
            <a:spLocks noGrp="1"/>
          </p:cNvSpPr>
          <p:nvPr>
            <p:ph type="ftr" sz="quarter" idx="20"/>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08847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0" name="Content Placeholder 9">
            <a:extLst>
              <a:ext uri="{FF2B5EF4-FFF2-40B4-BE49-F238E27FC236}">
                <a16:creationId xmlns:a16="http://schemas.microsoft.com/office/drawing/2014/main" id="{7994C696-0125-41F5-ADA3-AE9DFFE1011F}"/>
              </a:ext>
            </a:extLst>
          </p:cNvPr>
          <p:cNvSpPr>
            <a:spLocks noGrp="1"/>
          </p:cNvSpPr>
          <p:nvPr>
            <p:ph sz="quarter" idx="19"/>
          </p:nvPr>
        </p:nvSpPr>
        <p:spPr>
          <a:xfrm>
            <a:off x="731838" y="1981200"/>
            <a:ext cx="5129212"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7" name="Content Placeholder 9">
            <a:extLst>
              <a:ext uri="{FF2B5EF4-FFF2-40B4-BE49-F238E27FC236}">
                <a16:creationId xmlns:a16="http://schemas.microsoft.com/office/drawing/2014/main" id="{8DD7BB01-3617-4074-BD20-0E356D9C109E}"/>
              </a:ext>
            </a:extLst>
          </p:cNvPr>
          <p:cNvSpPr>
            <a:spLocks noGrp="1"/>
          </p:cNvSpPr>
          <p:nvPr>
            <p:ph sz="quarter" idx="20"/>
          </p:nvPr>
        </p:nvSpPr>
        <p:spPr>
          <a:xfrm>
            <a:off x="6332538" y="1981200"/>
            <a:ext cx="5129212"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a:extLst>
              <a:ext uri="{FF2B5EF4-FFF2-40B4-BE49-F238E27FC236}">
                <a16:creationId xmlns:a16="http://schemas.microsoft.com/office/drawing/2014/main" id="{50CEFB9B-DBC0-4658-A8D9-A75B6A1EA6B9}"/>
              </a:ext>
            </a:extLst>
          </p:cNvPr>
          <p:cNvSpPr>
            <a:spLocks noGrp="1"/>
          </p:cNvSpPr>
          <p:nvPr>
            <p:ph type="ftr" sz="quarter" idx="21"/>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122205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92" userDrawn="1">
          <p15:clr>
            <a:srgbClr val="FBAE40"/>
          </p15:clr>
        </p15:guide>
        <p15:guide id="5" pos="3987"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0" name="Content Placeholder 9">
            <a:extLst>
              <a:ext uri="{FF2B5EF4-FFF2-40B4-BE49-F238E27FC236}">
                <a16:creationId xmlns:a16="http://schemas.microsoft.com/office/drawing/2014/main" id="{7994C696-0125-41F5-ADA3-AE9DFFE1011F}"/>
              </a:ext>
            </a:extLst>
          </p:cNvPr>
          <p:cNvSpPr>
            <a:spLocks noGrp="1"/>
          </p:cNvSpPr>
          <p:nvPr>
            <p:ph sz="quarter" idx="19"/>
          </p:nvPr>
        </p:nvSpPr>
        <p:spPr>
          <a:xfrm>
            <a:off x="731838" y="1981200"/>
            <a:ext cx="3140075"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9" name="Content Placeholder 9">
            <a:extLst>
              <a:ext uri="{FF2B5EF4-FFF2-40B4-BE49-F238E27FC236}">
                <a16:creationId xmlns:a16="http://schemas.microsoft.com/office/drawing/2014/main" id="{4ECF5942-2287-4CA1-A996-22F299CCF630}"/>
              </a:ext>
            </a:extLst>
          </p:cNvPr>
          <p:cNvSpPr>
            <a:spLocks noGrp="1"/>
          </p:cNvSpPr>
          <p:nvPr>
            <p:ph sz="quarter" idx="20"/>
          </p:nvPr>
        </p:nvSpPr>
        <p:spPr>
          <a:xfrm>
            <a:off x="4526757" y="1981200"/>
            <a:ext cx="3140075"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1" name="Content Placeholder 9">
            <a:extLst>
              <a:ext uri="{FF2B5EF4-FFF2-40B4-BE49-F238E27FC236}">
                <a16:creationId xmlns:a16="http://schemas.microsoft.com/office/drawing/2014/main" id="{10E8FAC5-5955-4C0F-A4D3-16364688417E}"/>
              </a:ext>
            </a:extLst>
          </p:cNvPr>
          <p:cNvSpPr>
            <a:spLocks noGrp="1"/>
          </p:cNvSpPr>
          <p:nvPr>
            <p:ph sz="quarter" idx="21"/>
          </p:nvPr>
        </p:nvSpPr>
        <p:spPr>
          <a:xfrm>
            <a:off x="8321675" y="1981200"/>
            <a:ext cx="3140075"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a:extLst>
              <a:ext uri="{FF2B5EF4-FFF2-40B4-BE49-F238E27FC236}">
                <a16:creationId xmlns:a16="http://schemas.microsoft.com/office/drawing/2014/main" id="{9164E87C-51F6-45DB-9524-C0B4073FB3A7}"/>
              </a:ext>
            </a:extLst>
          </p:cNvPr>
          <p:cNvSpPr>
            <a:spLocks noGrp="1"/>
          </p:cNvSpPr>
          <p:nvPr>
            <p:ph type="ftr" sz="quarter" idx="22"/>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70993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439" userDrawn="1">
          <p15:clr>
            <a:srgbClr val="FBAE40"/>
          </p15:clr>
        </p15:guide>
        <p15:guide id="5" pos="2842" userDrawn="1">
          <p15:clr>
            <a:srgbClr val="FBAE40"/>
          </p15:clr>
        </p15:guide>
        <p15:guide id="6" pos="4829" userDrawn="1">
          <p15:clr>
            <a:srgbClr val="FBAE40"/>
          </p15:clr>
        </p15:guide>
        <p15:guide id="7" pos="52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x stats and icons">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F8C8335-834D-45FC-A6BE-1BECDE9902D2}"/>
              </a:ext>
            </a:extLst>
          </p:cNvPr>
          <p:cNvGrpSpPr/>
          <p:nvPr userDrawn="1"/>
        </p:nvGrpSpPr>
        <p:grpSpPr>
          <a:xfrm>
            <a:off x="1" y="0"/>
            <a:ext cx="12192000" cy="5013959"/>
            <a:chOff x="-13401" y="0"/>
            <a:chExt cx="12212099" cy="5013959"/>
          </a:xfrm>
        </p:grpSpPr>
        <p:sp>
          <p:nvSpPr>
            <p:cNvPr id="6" name="Rectangle 5">
              <a:extLst>
                <a:ext uri="{FF2B5EF4-FFF2-40B4-BE49-F238E27FC236}">
                  <a16:creationId xmlns:a16="http://schemas.microsoft.com/office/drawing/2014/main" id="{DF83083E-DCC3-4FC3-90CA-9BA7DBF31371}"/>
                </a:ext>
              </a:extLst>
            </p:cNvPr>
            <p:cNvSpPr/>
            <p:nvPr userDrawn="1"/>
          </p:nvSpPr>
          <p:spPr>
            <a:xfrm>
              <a:off x="-13400" y="0"/>
              <a:ext cx="12212098" cy="28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7" name="Group 6">
              <a:extLst>
                <a:ext uri="{FF2B5EF4-FFF2-40B4-BE49-F238E27FC236}">
                  <a16:creationId xmlns:a16="http://schemas.microsoft.com/office/drawing/2014/main" id="{6EB319E2-9079-4AE0-8615-716F01353C94}"/>
                </a:ext>
              </a:extLst>
            </p:cNvPr>
            <p:cNvGrpSpPr/>
            <p:nvPr userDrawn="1"/>
          </p:nvGrpSpPr>
          <p:grpSpPr>
            <a:xfrm>
              <a:off x="-13401" y="2139283"/>
              <a:ext cx="12212097" cy="2874676"/>
              <a:chOff x="0" y="5887669"/>
              <a:chExt cx="12192000" cy="2874676"/>
            </a:xfrm>
          </p:grpSpPr>
          <p:sp>
            <p:nvSpPr>
              <p:cNvPr id="8" name="Isosceles Triangle 7">
                <a:extLst>
                  <a:ext uri="{FF2B5EF4-FFF2-40B4-BE49-F238E27FC236}">
                    <a16:creationId xmlns:a16="http://schemas.microsoft.com/office/drawing/2014/main" id="{618BC161-04E1-4995-BCCF-2F59446BF92D}"/>
                  </a:ext>
                </a:extLst>
              </p:cNvPr>
              <p:cNvSpPr/>
              <p:nvPr/>
            </p:nvSpPr>
            <p:spPr>
              <a:xfrm>
                <a:off x="0" y="5887669"/>
                <a:ext cx="12192000" cy="639207"/>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C217D6E2-6D01-4855-AEDE-7E291B97A1F8}"/>
                  </a:ext>
                </a:extLst>
              </p:cNvPr>
              <p:cNvSpPr/>
              <p:nvPr/>
            </p:nvSpPr>
            <p:spPr>
              <a:xfrm>
                <a:off x="0" y="6526876"/>
                <a:ext cx="12192000" cy="2235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1" name="Text Placeholder 5">
            <a:extLst>
              <a:ext uri="{FF2B5EF4-FFF2-40B4-BE49-F238E27FC236}">
                <a16:creationId xmlns:a16="http://schemas.microsoft.com/office/drawing/2014/main" id="{BD90BE0F-33F9-48FF-BAC6-3829D9C81C60}"/>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bg1"/>
                </a:solidFill>
                <a:latin typeface="+mj-lt"/>
              </a:defRPr>
            </a:lvl1pPr>
            <a:lvl2pPr>
              <a:lnSpc>
                <a:spcPct val="90000"/>
              </a:lnSpc>
              <a:spcBef>
                <a:spcPts val="300"/>
              </a:spcBef>
              <a:spcAft>
                <a:spcPts val="300"/>
              </a:spcAft>
              <a:defRPr sz="2000">
                <a:solidFill>
                  <a:schemeClr val="bg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3" name="Text Placeholder 14">
            <a:extLst>
              <a:ext uri="{FF2B5EF4-FFF2-40B4-BE49-F238E27FC236}">
                <a16:creationId xmlns:a16="http://schemas.microsoft.com/office/drawing/2014/main" id="{CE061388-0054-442A-B375-89C1D5B384AE}"/>
              </a:ext>
            </a:extLst>
          </p:cNvPr>
          <p:cNvSpPr>
            <a:spLocks noGrp="1"/>
          </p:cNvSpPr>
          <p:nvPr>
            <p:ph type="body" sz="quarter" idx="19" hasCustomPrompt="1"/>
          </p:nvPr>
        </p:nvSpPr>
        <p:spPr>
          <a:xfrm>
            <a:off x="1324036" y="3970972"/>
            <a:ext cx="2840112"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14" name="Content Placeholder 39">
            <a:extLst>
              <a:ext uri="{FF2B5EF4-FFF2-40B4-BE49-F238E27FC236}">
                <a16:creationId xmlns:a16="http://schemas.microsoft.com/office/drawing/2014/main" id="{008403D2-1E81-4CC9-B3EF-63A1106DF7AB}"/>
              </a:ext>
            </a:extLst>
          </p:cNvPr>
          <p:cNvSpPr>
            <a:spLocks noGrp="1"/>
          </p:cNvSpPr>
          <p:nvPr>
            <p:ph sz="quarter" idx="21" hasCustomPrompt="1"/>
          </p:nvPr>
        </p:nvSpPr>
        <p:spPr>
          <a:xfrm>
            <a:off x="2371608" y="3031843"/>
            <a:ext cx="744969" cy="744969"/>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5" name="Text Placeholder 14">
            <a:extLst>
              <a:ext uri="{FF2B5EF4-FFF2-40B4-BE49-F238E27FC236}">
                <a16:creationId xmlns:a16="http://schemas.microsoft.com/office/drawing/2014/main" id="{EA37D459-FD50-4336-80C4-F3C3696A65AC}"/>
              </a:ext>
            </a:extLst>
          </p:cNvPr>
          <p:cNvSpPr>
            <a:spLocks noGrp="1"/>
          </p:cNvSpPr>
          <p:nvPr>
            <p:ph type="body" sz="quarter" idx="22" hasCustomPrompt="1"/>
          </p:nvPr>
        </p:nvSpPr>
        <p:spPr>
          <a:xfrm>
            <a:off x="4675944" y="3970972"/>
            <a:ext cx="2840112"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16" name="Content Placeholder 39">
            <a:extLst>
              <a:ext uri="{FF2B5EF4-FFF2-40B4-BE49-F238E27FC236}">
                <a16:creationId xmlns:a16="http://schemas.microsoft.com/office/drawing/2014/main" id="{08DFCEB0-FB5A-4B19-8AAC-AE74639AA2AE}"/>
              </a:ext>
            </a:extLst>
          </p:cNvPr>
          <p:cNvSpPr>
            <a:spLocks noGrp="1"/>
          </p:cNvSpPr>
          <p:nvPr>
            <p:ph sz="quarter" idx="23" hasCustomPrompt="1"/>
          </p:nvPr>
        </p:nvSpPr>
        <p:spPr>
          <a:xfrm>
            <a:off x="5723515" y="3031843"/>
            <a:ext cx="744969" cy="744969"/>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9" name="Text Placeholder 14">
            <a:extLst>
              <a:ext uri="{FF2B5EF4-FFF2-40B4-BE49-F238E27FC236}">
                <a16:creationId xmlns:a16="http://schemas.microsoft.com/office/drawing/2014/main" id="{8A44C3A5-C9CD-4017-B84D-C03CBD9F1B4C}"/>
              </a:ext>
            </a:extLst>
          </p:cNvPr>
          <p:cNvSpPr>
            <a:spLocks noGrp="1"/>
          </p:cNvSpPr>
          <p:nvPr>
            <p:ph type="body" sz="quarter" idx="26" hasCustomPrompt="1"/>
          </p:nvPr>
        </p:nvSpPr>
        <p:spPr>
          <a:xfrm>
            <a:off x="8027852" y="3970972"/>
            <a:ext cx="2840112"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20" name="Content Placeholder 39">
            <a:extLst>
              <a:ext uri="{FF2B5EF4-FFF2-40B4-BE49-F238E27FC236}">
                <a16:creationId xmlns:a16="http://schemas.microsoft.com/office/drawing/2014/main" id="{D62DB3AE-EF43-43C9-84F2-C59A01D8B9A6}"/>
              </a:ext>
            </a:extLst>
          </p:cNvPr>
          <p:cNvSpPr>
            <a:spLocks noGrp="1"/>
          </p:cNvSpPr>
          <p:nvPr>
            <p:ph sz="quarter" idx="27" hasCustomPrompt="1"/>
          </p:nvPr>
        </p:nvSpPr>
        <p:spPr>
          <a:xfrm>
            <a:off x="9075424" y="3031843"/>
            <a:ext cx="744969" cy="744969"/>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 name="Footer Placeholder 3">
            <a:extLst>
              <a:ext uri="{FF2B5EF4-FFF2-40B4-BE49-F238E27FC236}">
                <a16:creationId xmlns:a16="http://schemas.microsoft.com/office/drawing/2014/main" id="{B0171778-12BA-429C-99FB-03F3BBC0BCB6}"/>
              </a:ext>
            </a:extLst>
          </p:cNvPr>
          <p:cNvSpPr>
            <a:spLocks noGrp="1"/>
          </p:cNvSpPr>
          <p:nvPr>
            <p:ph type="ftr" sz="quarter" idx="28"/>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17609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38" userDrawn="1">
          <p15:clr>
            <a:srgbClr val="FBAE40"/>
          </p15:clr>
        </p15:guide>
        <p15:guide id="2" pos="2933" userDrawn="1">
          <p15:clr>
            <a:srgbClr val="FBAE40"/>
          </p15:clr>
        </p15:guide>
        <p15:guide id="3" pos="4747" userDrawn="1">
          <p15:clr>
            <a:srgbClr val="FBAE40"/>
          </p15:clr>
        </p15:guide>
        <p15:guide id="4" pos="506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x stats and icons">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F8C8335-834D-45FC-A6BE-1BECDE9902D2}"/>
              </a:ext>
            </a:extLst>
          </p:cNvPr>
          <p:cNvGrpSpPr/>
          <p:nvPr userDrawn="1"/>
        </p:nvGrpSpPr>
        <p:grpSpPr>
          <a:xfrm>
            <a:off x="1" y="0"/>
            <a:ext cx="12192000" cy="5013959"/>
            <a:chOff x="-13401" y="0"/>
            <a:chExt cx="12212099" cy="5013959"/>
          </a:xfrm>
        </p:grpSpPr>
        <p:sp>
          <p:nvSpPr>
            <p:cNvPr id="6" name="Rectangle 5">
              <a:extLst>
                <a:ext uri="{FF2B5EF4-FFF2-40B4-BE49-F238E27FC236}">
                  <a16:creationId xmlns:a16="http://schemas.microsoft.com/office/drawing/2014/main" id="{DF83083E-DCC3-4FC3-90CA-9BA7DBF31371}"/>
                </a:ext>
              </a:extLst>
            </p:cNvPr>
            <p:cNvSpPr/>
            <p:nvPr userDrawn="1"/>
          </p:nvSpPr>
          <p:spPr>
            <a:xfrm>
              <a:off x="-13400" y="0"/>
              <a:ext cx="12212098" cy="28930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7" name="Group 6">
              <a:extLst>
                <a:ext uri="{FF2B5EF4-FFF2-40B4-BE49-F238E27FC236}">
                  <a16:creationId xmlns:a16="http://schemas.microsoft.com/office/drawing/2014/main" id="{6EB319E2-9079-4AE0-8615-716F01353C94}"/>
                </a:ext>
              </a:extLst>
            </p:cNvPr>
            <p:cNvGrpSpPr/>
            <p:nvPr userDrawn="1"/>
          </p:nvGrpSpPr>
          <p:grpSpPr>
            <a:xfrm>
              <a:off x="-13401" y="2139283"/>
              <a:ext cx="12212097" cy="2874676"/>
              <a:chOff x="0" y="5887669"/>
              <a:chExt cx="12192000" cy="2874676"/>
            </a:xfrm>
          </p:grpSpPr>
          <p:sp>
            <p:nvSpPr>
              <p:cNvPr id="8" name="Isosceles Triangle 7">
                <a:extLst>
                  <a:ext uri="{FF2B5EF4-FFF2-40B4-BE49-F238E27FC236}">
                    <a16:creationId xmlns:a16="http://schemas.microsoft.com/office/drawing/2014/main" id="{618BC161-04E1-4995-BCCF-2F59446BF92D}"/>
                  </a:ext>
                </a:extLst>
              </p:cNvPr>
              <p:cNvSpPr/>
              <p:nvPr/>
            </p:nvSpPr>
            <p:spPr>
              <a:xfrm>
                <a:off x="0" y="5887669"/>
                <a:ext cx="12192000" cy="639207"/>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C217D6E2-6D01-4855-AEDE-7E291B97A1F8}"/>
                  </a:ext>
                </a:extLst>
              </p:cNvPr>
              <p:cNvSpPr/>
              <p:nvPr/>
            </p:nvSpPr>
            <p:spPr>
              <a:xfrm>
                <a:off x="0" y="6526876"/>
                <a:ext cx="12192000" cy="2235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1" name="Text Placeholder 5">
            <a:extLst>
              <a:ext uri="{FF2B5EF4-FFF2-40B4-BE49-F238E27FC236}">
                <a16:creationId xmlns:a16="http://schemas.microsoft.com/office/drawing/2014/main" id="{BD90BE0F-33F9-48FF-BAC6-3829D9C81C60}"/>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bg1"/>
                </a:solidFill>
                <a:latin typeface="+mj-lt"/>
              </a:defRPr>
            </a:lvl1pPr>
            <a:lvl2pPr>
              <a:lnSpc>
                <a:spcPct val="90000"/>
              </a:lnSpc>
              <a:spcBef>
                <a:spcPts val="300"/>
              </a:spcBef>
              <a:spcAft>
                <a:spcPts val="300"/>
              </a:spcAft>
              <a:defRPr sz="2000">
                <a:solidFill>
                  <a:schemeClr val="bg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3" name="Text Placeholder 14">
            <a:extLst>
              <a:ext uri="{FF2B5EF4-FFF2-40B4-BE49-F238E27FC236}">
                <a16:creationId xmlns:a16="http://schemas.microsoft.com/office/drawing/2014/main" id="{CE061388-0054-442A-B375-89C1D5B384AE}"/>
              </a:ext>
            </a:extLst>
          </p:cNvPr>
          <p:cNvSpPr>
            <a:spLocks noGrp="1"/>
          </p:cNvSpPr>
          <p:nvPr>
            <p:ph type="body" sz="quarter" idx="19" hasCustomPrompt="1"/>
          </p:nvPr>
        </p:nvSpPr>
        <p:spPr>
          <a:xfrm>
            <a:off x="746127" y="3970972"/>
            <a:ext cx="2347200"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14" name="Content Placeholder 39">
            <a:extLst>
              <a:ext uri="{FF2B5EF4-FFF2-40B4-BE49-F238E27FC236}">
                <a16:creationId xmlns:a16="http://schemas.microsoft.com/office/drawing/2014/main" id="{008403D2-1E81-4CC9-B3EF-63A1106DF7AB}"/>
              </a:ext>
            </a:extLst>
          </p:cNvPr>
          <p:cNvSpPr>
            <a:spLocks noGrp="1"/>
          </p:cNvSpPr>
          <p:nvPr>
            <p:ph sz="quarter" idx="21" hasCustomPrompt="1"/>
          </p:nvPr>
        </p:nvSpPr>
        <p:spPr>
          <a:xfrm>
            <a:off x="1601478" y="3140314"/>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5" name="Text Placeholder 14">
            <a:extLst>
              <a:ext uri="{FF2B5EF4-FFF2-40B4-BE49-F238E27FC236}">
                <a16:creationId xmlns:a16="http://schemas.microsoft.com/office/drawing/2014/main" id="{EA37D459-FD50-4336-80C4-F3C3696A65AC}"/>
              </a:ext>
            </a:extLst>
          </p:cNvPr>
          <p:cNvSpPr>
            <a:spLocks noGrp="1"/>
          </p:cNvSpPr>
          <p:nvPr>
            <p:ph type="body" sz="quarter" idx="22" hasCustomPrompt="1"/>
          </p:nvPr>
        </p:nvSpPr>
        <p:spPr>
          <a:xfrm>
            <a:off x="3532191" y="3970972"/>
            <a:ext cx="2347200"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16" name="Content Placeholder 39">
            <a:extLst>
              <a:ext uri="{FF2B5EF4-FFF2-40B4-BE49-F238E27FC236}">
                <a16:creationId xmlns:a16="http://schemas.microsoft.com/office/drawing/2014/main" id="{08DFCEB0-FB5A-4B19-8AAC-AE74639AA2AE}"/>
              </a:ext>
            </a:extLst>
          </p:cNvPr>
          <p:cNvSpPr>
            <a:spLocks noGrp="1"/>
          </p:cNvSpPr>
          <p:nvPr>
            <p:ph sz="quarter" idx="23" hasCustomPrompt="1"/>
          </p:nvPr>
        </p:nvSpPr>
        <p:spPr>
          <a:xfrm>
            <a:off x="4387542" y="3140314"/>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7" name="Text Placeholder 14">
            <a:extLst>
              <a:ext uri="{FF2B5EF4-FFF2-40B4-BE49-F238E27FC236}">
                <a16:creationId xmlns:a16="http://schemas.microsoft.com/office/drawing/2014/main" id="{A4A380EA-8D35-4970-96A4-E57101EAADDB}"/>
              </a:ext>
            </a:extLst>
          </p:cNvPr>
          <p:cNvSpPr>
            <a:spLocks noGrp="1"/>
          </p:cNvSpPr>
          <p:nvPr>
            <p:ph type="body" sz="quarter" idx="24" hasCustomPrompt="1"/>
          </p:nvPr>
        </p:nvSpPr>
        <p:spPr>
          <a:xfrm>
            <a:off x="6338891" y="3970972"/>
            <a:ext cx="2347200"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18" name="Content Placeholder 39">
            <a:extLst>
              <a:ext uri="{FF2B5EF4-FFF2-40B4-BE49-F238E27FC236}">
                <a16:creationId xmlns:a16="http://schemas.microsoft.com/office/drawing/2014/main" id="{41A232E3-FB6D-4D07-8B62-D190DE93969B}"/>
              </a:ext>
            </a:extLst>
          </p:cNvPr>
          <p:cNvSpPr>
            <a:spLocks noGrp="1"/>
          </p:cNvSpPr>
          <p:nvPr>
            <p:ph sz="quarter" idx="25" hasCustomPrompt="1"/>
          </p:nvPr>
        </p:nvSpPr>
        <p:spPr>
          <a:xfrm>
            <a:off x="7194242" y="3140314"/>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9" name="Text Placeholder 14">
            <a:extLst>
              <a:ext uri="{FF2B5EF4-FFF2-40B4-BE49-F238E27FC236}">
                <a16:creationId xmlns:a16="http://schemas.microsoft.com/office/drawing/2014/main" id="{8A44C3A5-C9CD-4017-B84D-C03CBD9F1B4C}"/>
              </a:ext>
            </a:extLst>
          </p:cNvPr>
          <p:cNvSpPr>
            <a:spLocks noGrp="1"/>
          </p:cNvSpPr>
          <p:nvPr>
            <p:ph type="body" sz="quarter" idx="26" hasCustomPrompt="1"/>
          </p:nvPr>
        </p:nvSpPr>
        <p:spPr>
          <a:xfrm>
            <a:off x="9137654" y="3970972"/>
            <a:ext cx="2347200" cy="1178457"/>
          </a:xfrm>
          <a:solidFill>
            <a:schemeClr val="bg1"/>
          </a:solidFill>
          <a:effectLst>
            <a:outerShdw dist="6350" dir="16200000" algn="ctr" rotWithShape="0">
              <a:schemeClr val="tx2"/>
            </a:outerShdw>
          </a:effectLst>
        </p:spPr>
        <p:txBody>
          <a:bodyPr lIns="0" tIns="162000" rIns="0" bIns="144000">
            <a:spAutoFit/>
          </a:bodyPr>
          <a:lstStyle>
            <a:lvl1pPr algn="ctr">
              <a:lnSpc>
                <a:spcPct val="100000"/>
              </a:lnSpc>
              <a:spcAft>
                <a:spcPts val="0"/>
              </a:spcAft>
              <a:defRPr sz="4000">
                <a:solidFill>
                  <a:schemeClr val="accent1"/>
                </a:solidFill>
              </a:defRPr>
            </a:lvl1pPr>
            <a:lvl2pPr algn="ctr">
              <a:spcBef>
                <a:spcPts val="0"/>
              </a:spcBef>
              <a:spcAft>
                <a:spcPts val="0"/>
              </a:spcAft>
              <a:defRPr sz="1400"/>
            </a:lvl2pPr>
          </a:lstStyle>
          <a:p>
            <a:pPr lvl="0"/>
            <a:r>
              <a:rPr lang="en-US" dirty="0"/>
              <a:t>XXX%</a:t>
            </a:r>
          </a:p>
          <a:p>
            <a:pPr lvl="1"/>
            <a:r>
              <a:rPr lang="en-US" dirty="0"/>
              <a:t>Stat description goes here</a:t>
            </a:r>
          </a:p>
        </p:txBody>
      </p:sp>
      <p:sp>
        <p:nvSpPr>
          <p:cNvPr id="20" name="Content Placeholder 39">
            <a:extLst>
              <a:ext uri="{FF2B5EF4-FFF2-40B4-BE49-F238E27FC236}">
                <a16:creationId xmlns:a16="http://schemas.microsoft.com/office/drawing/2014/main" id="{D62DB3AE-EF43-43C9-84F2-C59A01D8B9A6}"/>
              </a:ext>
            </a:extLst>
          </p:cNvPr>
          <p:cNvSpPr>
            <a:spLocks noGrp="1"/>
          </p:cNvSpPr>
          <p:nvPr>
            <p:ph sz="quarter" idx="27" hasCustomPrompt="1"/>
          </p:nvPr>
        </p:nvSpPr>
        <p:spPr>
          <a:xfrm>
            <a:off x="9993005" y="3140314"/>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 name="Footer Placeholder 3">
            <a:extLst>
              <a:ext uri="{FF2B5EF4-FFF2-40B4-BE49-F238E27FC236}">
                <a16:creationId xmlns:a16="http://schemas.microsoft.com/office/drawing/2014/main" id="{EEEE5836-F2C9-4ADF-AD3E-558CB9BBF668}"/>
              </a:ext>
            </a:extLst>
          </p:cNvPr>
          <p:cNvSpPr>
            <a:spLocks noGrp="1"/>
          </p:cNvSpPr>
          <p:nvPr>
            <p:ph type="ftr" sz="quarter" idx="28"/>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9655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58" userDrawn="1">
          <p15:clr>
            <a:srgbClr val="FBAE40"/>
          </p15:clr>
        </p15:guide>
        <p15:guide id="2" pos="2220" userDrawn="1">
          <p15:clr>
            <a:srgbClr val="FBAE40"/>
          </p15:clr>
        </p15:guide>
        <p15:guide id="3" pos="3708" userDrawn="1">
          <p15:clr>
            <a:srgbClr val="FBAE40"/>
          </p15:clr>
        </p15:guide>
        <p15:guide id="4" pos="3990" userDrawn="1">
          <p15:clr>
            <a:srgbClr val="FBAE40"/>
          </p15:clr>
        </p15:guide>
        <p15:guide id="5" pos="5473" userDrawn="1">
          <p15:clr>
            <a:srgbClr val="FBAE40"/>
          </p15:clr>
        </p15:guide>
        <p15:guide id="6" pos="574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x icon and 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8F594F-7DE6-4E31-BFBC-12999D05050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5" name="Text Placeholder 5">
            <a:extLst>
              <a:ext uri="{FF2B5EF4-FFF2-40B4-BE49-F238E27FC236}">
                <a16:creationId xmlns:a16="http://schemas.microsoft.com/office/drawing/2014/main" id="{DB9CE082-9FAB-427E-BD9F-A6B232A80063}"/>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6" name="Text Placeholder 14">
            <a:extLst>
              <a:ext uri="{FF2B5EF4-FFF2-40B4-BE49-F238E27FC236}">
                <a16:creationId xmlns:a16="http://schemas.microsoft.com/office/drawing/2014/main" id="{BB229D1F-82E9-4061-AC6A-5CFBF3B9F460}"/>
              </a:ext>
            </a:extLst>
          </p:cNvPr>
          <p:cNvSpPr>
            <a:spLocks noGrp="1"/>
          </p:cNvSpPr>
          <p:nvPr>
            <p:ph type="body" sz="quarter" idx="19" hasCustomPrompt="1"/>
          </p:nvPr>
        </p:nvSpPr>
        <p:spPr>
          <a:xfrm>
            <a:off x="734773" y="2700972"/>
            <a:ext cx="3240000"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8" name="Content Placeholder 39">
            <a:extLst>
              <a:ext uri="{FF2B5EF4-FFF2-40B4-BE49-F238E27FC236}">
                <a16:creationId xmlns:a16="http://schemas.microsoft.com/office/drawing/2014/main" id="{A1FEF290-0983-4E11-B966-9A86609BD5A0}"/>
              </a:ext>
            </a:extLst>
          </p:cNvPr>
          <p:cNvSpPr>
            <a:spLocks noGrp="1"/>
          </p:cNvSpPr>
          <p:nvPr>
            <p:ph sz="quarter" idx="21" hasCustomPrompt="1"/>
          </p:nvPr>
        </p:nvSpPr>
        <p:spPr>
          <a:xfrm>
            <a:off x="734774"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9" name="Text Placeholder 14">
            <a:extLst>
              <a:ext uri="{FF2B5EF4-FFF2-40B4-BE49-F238E27FC236}">
                <a16:creationId xmlns:a16="http://schemas.microsoft.com/office/drawing/2014/main" id="{A7719B2B-EB8B-41CB-9FE9-A4FA2ABAB353}"/>
              </a:ext>
            </a:extLst>
          </p:cNvPr>
          <p:cNvSpPr>
            <a:spLocks noGrp="1"/>
          </p:cNvSpPr>
          <p:nvPr>
            <p:ph type="body" sz="quarter" idx="22" hasCustomPrompt="1"/>
          </p:nvPr>
        </p:nvSpPr>
        <p:spPr>
          <a:xfrm>
            <a:off x="4476000" y="2700972"/>
            <a:ext cx="3240000"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10" name="Content Placeholder 39">
            <a:extLst>
              <a:ext uri="{FF2B5EF4-FFF2-40B4-BE49-F238E27FC236}">
                <a16:creationId xmlns:a16="http://schemas.microsoft.com/office/drawing/2014/main" id="{318D347F-0FF6-4DAE-B48C-04F178E9B96F}"/>
              </a:ext>
            </a:extLst>
          </p:cNvPr>
          <p:cNvSpPr>
            <a:spLocks noGrp="1"/>
          </p:cNvSpPr>
          <p:nvPr>
            <p:ph sz="quarter" idx="23" hasCustomPrompt="1"/>
          </p:nvPr>
        </p:nvSpPr>
        <p:spPr>
          <a:xfrm>
            <a:off x="4476000"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3" name="Text Placeholder 14">
            <a:extLst>
              <a:ext uri="{FF2B5EF4-FFF2-40B4-BE49-F238E27FC236}">
                <a16:creationId xmlns:a16="http://schemas.microsoft.com/office/drawing/2014/main" id="{918F9781-30AA-4CF2-9F79-4E288A789DD2}"/>
              </a:ext>
            </a:extLst>
          </p:cNvPr>
          <p:cNvSpPr>
            <a:spLocks noGrp="1"/>
          </p:cNvSpPr>
          <p:nvPr>
            <p:ph type="body" sz="quarter" idx="26" hasCustomPrompt="1"/>
          </p:nvPr>
        </p:nvSpPr>
        <p:spPr>
          <a:xfrm>
            <a:off x="8217227" y="2700972"/>
            <a:ext cx="3240000"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14" name="Content Placeholder 39">
            <a:extLst>
              <a:ext uri="{FF2B5EF4-FFF2-40B4-BE49-F238E27FC236}">
                <a16:creationId xmlns:a16="http://schemas.microsoft.com/office/drawing/2014/main" id="{C07CB065-8C98-4E33-8254-435F914F1450}"/>
              </a:ext>
            </a:extLst>
          </p:cNvPr>
          <p:cNvSpPr>
            <a:spLocks noGrp="1"/>
          </p:cNvSpPr>
          <p:nvPr>
            <p:ph sz="quarter" idx="27" hasCustomPrompt="1"/>
          </p:nvPr>
        </p:nvSpPr>
        <p:spPr>
          <a:xfrm>
            <a:off x="8217227"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 name="Footer Placeholder 3">
            <a:extLst>
              <a:ext uri="{FF2B5EF4-FFF2-40B4-BE49-F238E27FC236}">
                <a16:creationId xmlns:a16="http://schemas.microsoft.com/office/drawing/2014/main" id="{D005B85C-8D48-4788-9F72-96B167602DAF}"/>
              </a:ext>
            </a:extLst>
          </p:cNvPr>
          <p:cNvSpPr>
            <a:spLocks noGrp="1"/>
          </p:cNvSpPr>
          <p:nvPr>
            <p:ph type="ftr" sz="quarter" idx="28"/>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98907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2" userDrawn="1">
          <p15:clr>
            <a:srgbClr val="FBAE40"/>
          </p15:clr>
        </p15:guide>
        <p15:guide id="2" pos="2819" userDrawn="1">
          <p15:clr>
            <a:srgbClr val="FBAE40"/>
          </p15:clr>
        </p15:guide>
        <p15:guide id="5" pos="4861" userDrawn="1">
          <p15:clr>
            <a:srgbClr val="FBAE40"/>
          </p15:clr>
        </p15:guide>
        <p15:guide id="6" pos="517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x icon and tex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8F594F-7DE6-4E31-BFBC-12999D05050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5" name="Text Placeholder 5">
            <a:extLst>
              <a:ext uri="{FF2B5EF4-FFF2-40B4-BE49-F238E27FC236}">
                <a16:creationId xmlns:a16="http://schemas.microsoft.com/office/drawing/2014/main" id="{DB9CE082-9FAB-427E-BD9F-A6B232A80063}"/>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6" name="Text Placeholder 14">
            <a:extLst>
              <a:ext uri="{FF2B5EF4-FFF2-40B4-BE49-F238E27FC236}">
                <a16:creationId xmlns:a16="http://schemas.microsoft.com/office/drawing/2014/main" id="{BB229D1F-82E9-4061-AC6A-5CFBF3B9F460}"/>
              </a:ext>
            </a:extLst>
          </p:cNvPr>
          <p:cNvSpPr>
            <a:spLocks noGrp="1"/>
          </p:cNvSpPr>
          <p:nvPr>
            <p:ph type="body" sz="quarter" idx="19" hasCustomPrompt="1"/>
          </p:nvPr>
        </p:nvSpPr>
        <p:spPr>
          <a:xfrm>
            <a:off x="734774" y="2700972"/>
            <a:ext cx="2367202"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8" name="Content Placeholder 39">
            <a:extLst>
              <a:ext uri="{FF2B5EF4-FFF2-40B4-BE49-F238E27FC236}">
                <a16:creationId xmlns:a16="http://schemas.microsoft.com/office/drawing/2014/main" id="{A1FEF290-0983-4E11-B966-9A86609BD5A0}"/>
              </a:ext>
            </a:extLst>
          </p:cNvPr>
          <p:cNvSpPr>
            <a:spLocks noGrp="1"/>
          </p:cNvSpPr>
          <p:nvPr>
            <p:ph sz="quarter" idx="21" hasCustomPrompt="1"/>
          </p:nvPr>
        </p:nvSpPr>
        <p:spPr>
          <a:xfrm>
            <a:off x="734774"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9" name="Text Placeholder 14">
            <a:extLst>
              <a:ext uri="{FF2B5EF4-FFF2-40B4-BE49-F238E27FC236}">
                <a16:creationId xmlns:a16="http://schemas.microsoft.com/office/drawing/2014/main" id="{A7719B2B-EB8B-41CB-9FE9-A4FA2ABAB353}"/>
              </a:ext>
            </a:extLst>
          </p:cNvPr>
          <p:cNvSpPr>
            <a:spLocks noGrp="1"/>
          </p:cNvSpPr>
          <p:nvPr>
            <p:ph type="body" sz="quarter" idx="22" hasCustomPrompt="1"/>
          </p:nvPr>
        </p:nvSpPr>
        <p:spPr>
          <a:xfrm>
            <a:off x="3521789" y="2700972"/>
            <a:ext cx="2367202"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10" name="Content Placeholder 39">
            <a:extLst>
              <a:ext uri="{FF2B5EF4-FFF2-40B4-BE49-F238E27FC236}">
                <a16:creationId xmlns:a16="http://schemas.microsoft.com/office/drawing/2014/main" id="{318D347F-0FF6-4DAE-B48C-04F178E9B96F}"/>
              </a:ext>
            </a:extLst>
          </p:cNvPr>
          <p:cNvSpPr>
            <a:spLocks noGrp="1"/>
          </p:cNvSpPr>
          <p:nvPr>
            <p:ph sz="quarter" idx="23" hasCustomPrompt="1"/>
          </p:nvPr>
        </p:nvSpPr>
        <p:spPr>
          <a:xfrm>
            <a:off x="3521789"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1" name="Text Placeholder 14">
            <a:extLst>
              <a:ext uri="{FF2B5EF4-FFF2-40B4-BE49-F238E27FC236}">
                <a16:creationId xmlns:a16="http://schemas.microsoft.com/office/drawing/2014/main" id="{5BA4447B-2738-48D7-8607-2E3BA12E44F4}"/>
              </a:ext>
            </a:extLst>
          </p:cNvPr>
          <p:cNvSpPr>
            <a:spLocks noGrp="1"/>
          </p:cNvSpPr>
          <p:nvPr>
            <p:ph type="body" sz="quarter" idx="24" hasCustomPrompt="1"/>
          </p:nvPr>
        </p:nvSpPr>
        <p:spPr>
          <a:xfrm>
            <a:off x="6308804" y="2700972"/>
            <a:ext cx="2367202"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12" name="Content Placeholder 39">
            <a:extLst>
              <a:ext uri="{FF2B5EF4-FFF2-40B4-BE49-F238E27FC236}">
                <a16:creationId xmlns:a16="http://schemas.microsoft.com/office/drawing/2014/main" id="{680720DC-C151-4206-A714-8A5CF34C7984}"/>
              </a:ext>
            </a:extLst>
          </p:cNvPr>
          <p:cNvSpPr>
            <a:spLocks noGrp="1"/>
          </p:cNvSpPr>
          <p:nvPr>
            <p:ph sz="quarter" idx="25" hasCustomPrompt="1"/>
          </p:nvPr>
        </p:nvSpPr>
        <p:spPr>
          <a:xfrm>
            <a:off x="6308804"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13" name="Text Placeholder 14">
            <a:extLst>
              <a:ext uri="{FF2B5EF4-FFF2-40B4-BE49-F238E27FC236}">
                <a16:creationId xmlns:a16="http://schemas.microsoft.com/office/drawing/2014/main" id="{918F9781-30AA-4CF2-9F79-4E288A789DD2}"/>
              </a:ext>
            </a:extLst>
          </p:cNvPr>
          <p:cNvSpPr>
            <a:spLocks noGrp="1"/>
          </p:cNvSpPr>
          <p:nvPr>
            <p:ph type="body" sz="quarter" idx="26" hasCustomPrompt="1"/>
          </p:nvPr>
        </p:nvSpPr>
        <p:spPr>
          <a:xfrm>
            <a:off x="9095819" y="2700972"/>
            <a:ext cx="2367202" cy="2715416"/>
          </a:xfrm>
          <a:solidFill>
            <a:schemeClr val="bg1"/>
          </a:solidFill>
          <a:effectLst>
            <a:outerShdw dist="6350" dir="16200000" algn="ctr" rotWithShape="0">
              <a:schemeClr val="tx2"/>
            </a:outerShdw>
          </a:effectLst>
        </p:spPr>
        <p:txBody>
          <a:bodyPr wrap="square" lIns="0" tIns="180000" rIns="0" bIns="144000">
            <a:noAutofit/>
          </a:bodyPr>
          <a:lstStyle>
            <a:lvl1pPr algn="l">
              <a:lnSpc>
                <a:spcPct val="100000"/>
              </a:lnSpc>
              <a:spcAft>
                <a:spcPts val="600"/>
              </a:spcAft>
              <a:defRPr sz="1800">
                <a:solidFill>
                  <a:schemeClr val="accent1"/>
                </a:solidFill>
              </a:defRPr>
            </a:lvl1pPr>
            <a:lvl2pPr algn="l">
              <a:lnSpc>
                <a:spcPct val="90000"/>
              </a:lnSpc>
              <a:spcBef>
                <a:spcPts val="300"/>
              </a:spcBef>
              <a:spcAft>
                <a:spcPts val="300"/>
              </a:spcAft>
              <a:defRPr sz="1600"/>
            </a:lvl2pPr>
          </a:lstStyle>
          <a:p>
            <a:pPr lvl="0"/>
            <a:r>
              <a:rPr lang="en-US" dirty="0"/>
              <a:t>Intro text</a:t>
            </a:r>
          </a:p>
          <a:p>
            <a:pPr lvl="1"/>
            <a:r>
              <a:rPr lang="en-US" dirty="0"/>
              <a:t>Body text</a:t>
            </a:r>
          </a:p>
        </p:txBody>
      </p:sp>
      <p:sp>
        <p:nvSpPr>
          <p:cNvPr id="14" name="Content Placeholder 39">
            <a:extLst>
              <a:ext uri="{FF2B5EF4-FFF2-40B4-BE49-F238E27FC236}">
                <a16:creationId xmlns:a16="http://schemas.microsoft.com/office/drawing/2014/main" id="{C07CB065-8C98-4E33-8254-435F914F1450}"/>
              </a:ext>
            </a:extLst>
          </p:cNvPr>
          <p:cNvSpPr>
            <a:spLocks noGrp="1"/>
          </p:cNvSpPr>
          <p:nvPr>
            <p:ph sz="quarter" idx="27" hasCustomPrompt="1"/>
          </p:nvPr>
        </p:nvSpPr>
        <p:spPr>
          <a:xfrm>
            <a:off x="9095819" y="1875201"/>
            <a:ext cx="636498" cy="636498"/>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 name="Footer Placeholder 3">
            <a:extLst>
              <a:ext uri="{FF2B5EF4-FFF2-40B4-BE49-F238E27FC236}">
                <a16:creationId xmlns:a16="http://schemas.microsoft.com/office/drawing/2014/main" id="{CF651122-69DC-4B8D-A785-18783FE5499E}"/>
              </a:ext>
            </a:extLst>
          </p:cNvPr>
          <p:cNvSpPr>
            <a:spLocks noGrp="1"/>
          </p:cNvSpPr>
          <p:nvPr>
            <p:ph type="ftr" sz="quarter" idx="28"/>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48181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58" userDrawn="1">
          <p15:clr>
            <a:srgbClr val="FBAE40"/>
          </p15:clr>
        </p15:guide>
        <p15:guide id="2" pos="2207" userDrawn="1">
          <p15:clr>
            <a:srgbClr val="FBAE40"/>
          </p15:clr>
        </p15:guide>
        <p15:guide id="3" pos="3714" userDrawn="1">
          <p15:clr>
            <a:srgbClr val="FBAE40"/>
          </p15:clr>
        </p15:guide>
        <p15:guide id="4" pos="3976" userDrawn="1">
          <p15:clr>
            <a:srgbClr val="FBAE40"/>
          </p15:clr>
        </p15:guide>
        <p15:guide id="5" pos="5473" userDrawn="1">
          <p15:clr>
            <a:srgbClr val="FBAE40"/>
          </p15:clr>
        </p15:guide>
        <p15:guide id="6" pos="572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background 4 points diagram">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EB6F07A-A2A2-4217-A999-3A8707F9F287}"/>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2" name="Rectangle: Rounded Corners 21">
            <a:extLst>
              <a:ext uri="{FF2B5EF4-FFF2-40B4-BE49-F238E27FC236}">
                <a16:creationId xmlns:a16="http://schemas.microsoft.com/office/drawing/2014/main" id="{16C9A022-3998-43BB-9549-7A4C0507F8B3}"/>
              </a:ext>
            </a:extLst>
          </p:cNvPr>
          <p:cNvSpPr/>
          <p:nvPr userDrawn="1"/>
        </p:nvSpPr>
        <p:spPr>
          <a:xfrm>
            <a:off x="731838" y="2399838"/>
            <a:ext cx="10729912" cy="74014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1" name="Text Placeholder 5">
            <a:extLst>
              <a:ext uri="{FF2B5EF4-FFF2-40B4-BE49-F238E27FC236}">
                <a16:creationId xmlns:a16="http://schemas.microsoft.com/office/drawing/2014/main" id="{BD90BE0F-33F9-48FF-BAC6-3829D9C81C60}"/>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bg1"/>
                </a:solidFill>
                <a:latin typeface="+mj-lt"/>
              </a:defRPr>
            </a:lvl1pPr>
            <a:lvl2pPr>
              <a:lnSpc>
                <a:spcPct val="90000"/>
              </a:lnSpc>
              <a:spcBef>
                <a:spcPts val="300"/>
              </a:spcBef>
              <a:spcAft>
                <a:spcPts val="300"/>
              </a:spcAft>
              <a:defRPr sz="2000">
                <a:solidFill>
                  <a:schemeClr val="bg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3" name="Text Placeholder 14">
            <a:extLst>
              <a:ext uri="{FF2B5EF4-FFF2-40B4-BE49-F238E27FC236}">
                <a16:creationId xmlns:a16="http://schemas.microsoft.com/office/drawing/2014/main" id="{CE061388-0054-442A-B375-89C1D5B384AE}"/>
              </a:ext>
            </a:extLst>
          </p:cNvPr>
          <p:cNvSpPr>
            <a:spLocks noGrp="1"/>
          </p:cNvSpPr>
          <p:nvPr>
            <p:ph type="body" sz="quarter" idx="19" hasCustomPrompt="1"/>
          </p:nvPr>
        </p:nvSpPr>
        <p:spPr>
          <a:xfrm>
            <a:off x="1199280" y="3326298"/>
            <a:ext cx="1944000" cy="1395721"/>
          </a:xfrm>
          <a:noFill/>
          <a:effectLst/>
        </p:spPr>
        <p:txBody>
          <a:bodyPr wrap="square" lIns="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3" name="Text Placeholder 14">
            <a:extLst>
              <a:ext uri="{FF2B5EF4-FFF2-40B4-BE49-F238E27FC236}">
                <a16:creationId xmlns:a16="http://schemas.microsoft.com/office/drawing/2014/main" id="{48A76922-901A-47EF-815E-1C4C11519906}"/>
              </a:ext>
            </a:extLst>
          </p:cNvPr>
          <p:cNvSpPr>
            <a:spLocks noGrp="1"/>
          </p:cNvSpPr>
          <p:nvPr>
            <p:ph type="body" sz="quarter" idx="27" hasCustomPrompt="1"/>
          </p:nvPr>
        </p:nvSpPr>
        <p:spPr>
          <a:xfrm>
            <a:off x="1199280" y="2475991"/>
            <a:ext cx="1944000" cy="587835"/>
          </a:xfrm>
          <a:noFill/>
          <a:effectLst/>
        </p:spPr>
        <p:txBody>
          <a:bodyPr wrap="square" lIns="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4" name="Text Placeholder 14">
            <a:extLst>
              <a:ext uri="{FF2B5EF4-FFF2-40B4-BE49-F238E27FC236}">
                <a16:creationId xmlns:a16="http://schemas.microsoft.com/office/drawing/2014/main" id="{B4ADBE79-C7D8-4F88-9676-270A08E12761}"/>
              </a:ext>
            </a:extLst>
          </p:cNvPr>
          <p:cNvSpPr>
            <a:spLocks noGrp="1"/>
          </p:cNvSpPr>
          <p:nvPr>
            <p:ph type="body" sz="quarter" idx="28" hasCustomPrompt="1"/>
          </p:nvPr>
        </p:nvSpPr>
        <p:spPr>
          <a:xfrm>
            <a:off x="3376210" y="3326298"/>
            <a:ext cx="243205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5" name="Text Placeholder 14">
            <a:extLst>
              <a:ext uri="{FF2B5EF4-FFF2-40B4-BE49-F238E27FC236}">
                <a16:creationId xmlns:a16="http://schemas.microsoft.com/office/drawing/2014/main" id="{171262BE-F773-46EE-B31E-46A253AD2514}"/>
              </a:ext>
            </a:extLst>
          </p:cNvPr>
          <p:cNvSpPr>
            <a:spLocks noGrp="1"/>
          </p:cNvSpPr>
          <p:nvPr>
            <p:ph type="body" sz="quarter" idx="29" hasCustomPrompt="1"/>
          </p:nvPr>
        </p:nvSpPr>
        <p:spPr>
          <a:xfrm>
            <a:off x="3376210" y="2475991"/>
            <a:ext cx="243205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8" name="Text Placeholder 14">
            <a:extLst>
              <a:ext uri="{FF2B5EF4-FFF2-40B4-BE49-F238E27FC236}">
                <a16:creationId xmlns:a16="http://schemas.microsoft.com/office/drawing/2014/main" id="{0A2BC554-78B4-4109-BB92-3A6A3654245E}"/>
              </a:ext>
            </a:extLst>
          </p:cNvPr>
          <p:cNvSpPr>
            <a:spLocks noGrp="1"/>
          </p:cNvSpPr>
          <p:nvPr>
            <p:ph type="body" sz="quarter" idx="32" hasCustomPrompt="1"/>
          </p:nvPr>
        </p:nvSpPr>
        <p:spPr>
          <a:xfrm>
            <a:off x="6041190" y="3326298"/>
            <a:ext cx="243205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9" name="Text Placeholder 14">
            <a:extLst>
              <a:ext uri="{FF2B5EF4-FFF2-40B4-BE49-F238E27FC236}">
                <a16:creationId xmlns:a16="http://schemas.microsoft.com/office/drawing/2014/main" id="{6C24D81F-D709-436C-A8E9-9752AF92A256}"/>
              </a:ext>
            </a:extLst>
          </p:cNvPr>
          <p:cNvSpPr>
            <a:spLocks noGrp="1"/>
          </p:cNvSpPr>
          <p:nvPr>
            <p:ph type="body" sz="quarter" idx="33" hasCustomPrompt="1"/>
          </p:nvPr>
        </p:nvSpPr>
        <p:spPr>
          <a:xfrm>
            <a:off x="6041190" y="2475991"/>
            <a:ext cx="243205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30" name="Text Placeholder 14">
            <a:extLst>
              <a:ext uri="{FF2B5EF4-FFF2-40B4-BE49-F238E27FC236}">
                <a16:creationId xmlns:a16="http://schemas.microsoft.com/office/drawing/2014/main" id="{C63E13EB-FD1C-4C24-9755-9AD57BB883A0}"/>
              </a:ext>
            </a:extLst>
          </p:cNvPr>
          <p:cNvSpPr>
            <a:spLocks noGrp="1"/>
          </p:cNvSpPr>
          <p:nvPr>
            <p:ph type="body" sz="quarter" idx="34" hasCustomPrompt="1"/>
          </p:nvPr>
        </p:nvSpPr>
        <p:spPr>
          <a:xfrm>
            <a:off x="8706169" y="3326298"/>
            <a:ext cx="243205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31" name="Text Placeholder 14">
            <a:extLst>
              <a:ext uri="{FF2B5EF4-FFF2-40B4-BE49-F238E27FC236}">
                <a16:creationId xmlns:a16="http://schemas.microsoft.com/office/drawing/2014/main" id="{E00E3057-27E1-4436-803B-3983563B6EDD}"/>
              </a:ext>
            </a:extLst>
          </p:cNvPr>
          <p:cNvSpPr>
            <a:spLocks noGrp="1"/>
          </p:cNvSpPr>
          <p:nvPr>
            <p:ph type="body" sz="quarter" idx="35" hasCustomPrompt="1"/>
          </p:nvPr>
        </p:nvSpPr>
        <p:spPr>
          <a:xfrm>
            <a:off x="8706169" y="2475991"/>
            <a:ext cx="243205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4" name="Footer Placeholder 3">
            <a:extLst>
              <a:ext uri="{FF2B5EF4-FFF2-40B4-BE49-F238E27FC236}">
                <a16:creationId xmlns:a16="http://schemas.microsoft.com/office/drawing/2014/main" id="{26FE4088-947B-4AE7-9CB4-73BE39848492}"/>
              </a:ext>
            </a:extLst>
          </p:cNvPr>
          <p:cNvSpPr>
            <a:spLocks noGrp="1"/>
          </p:cNvSpPr>
          <p:nvPr>
            <p:ph type="ftr" sz="quarter" idx="3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1246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background 5 points diagram">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EB6F07A-A2A2-4217-A999-3A8707F9F287}"/>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2" name="Rectangle: Rounded Corners 21">
            <a:extLst>
              <a:ext uri="{FF2B5EF4-FFF2-40B4-BE49-F238E27FC236}">
                <a16:creationId xmlns:a16="http://schemas.microsoft.com/office/drawing/2014/main" id="{16C9A022-3998-43BB-9549-7A4C0507F8B3}"/>
              </a:ext>
            </a:extLst>
          </p:cNvPr>
          <p:cNvSpPr/>
          <p:nvPr userDrawn="1"/>
        </p:nvSpPr>
        <p:spPr>
          <a:xfrm>
            <a:off x="731838" y="2399838"/>
            <a:ext cx="10729912" cy="74014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1" name="Text Placeholder 5">
            <a:extLst>
              <a:ext uri="{FF2B5EF4-FFF2-40B4-BE49-F238E27FC236}">
                <a16:creationId xmlns:a16="http://schemas.microsoft.com/office/drawing/2014/main" id="{BD90BE0F-33F9-48FF-BAC6-3829D9C81C60}"/>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bg1"/>
                </a:solidFill>
                <a:latin typeface="+mj-lt"/>
              </a:defRPr>
            </a:lvl1pPr>
            <a:lvl2pPr>
              <a:lnSpc>
                <a:spcPct val="90000"/>
              </a:lnSpc>
              <a:spcBef>
                <a:spcPts val="300"/>
              </a:spcBef>
              <a:spcAft>
                <a:spcPts val="300"/>
              </a:spcAft>
              <a:defRPr sz="2000">
                <a:solidFill>
                  <a:schemeClr val="bg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3" name="Text Placeholder 14">
            <a:extLst>
              <a:ext uri="{FF2B5EF4-FFF2-40B4-BE49-F238E27FC236}">
                <a16:creationId xmlns:a16="http://schemas.microsoft.com/office/drawing/2014/main" id="{CE061388-0054-442A-B375-89C1D5B384AE}"/>
              </a:ext>
            </a:extLst>
          </p:cNvPr>
          <p:cNvSpPr>
            <a:spLocks noGrp="1"/>
          </p:cNvSpPr>
          <p:nvPr>
            <p:ph type="body" sz="quarter" idx="19" hasCustomPrompt="1"/>
          </p:nvPr>
        </p:nvSpPr>
        <p:spPr>
          <a:xfrm>
            <a:off x="1199280" y="3326298"/>
            <a:ext cx="1601072" cy="1395721"/>
          </a:xfrm>
          <a:noFill/>
          <a:effectLst/>
        </p:spPr>
        <p:txBody>
          <a:bodyPr wrap="square" lIns="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3" name="Text Placeholder 14">
            <a:extLst>
              <a:ext uri="{FF2B5EF4-FFF2-40B4-BE49-F238E27FC236}">
                <a16:creationId xmlns:a16="http://schemas.microsoft.com/office/drawing/2014/main" id="{48A76922-901A-47EF-815E-1C4C11519906}"/>
              </a:ext>
            </a:extLst>
          </p:cNvPr>
          <p:cNvSpPr>
            <a:spLocks noGrp="1"/>
          </p:cNvSpPr>
          <p:nvPr>
            <p:ph type="body" sz="quarter" idx="27" hasCustomPrompt="1"/>
          </p:nvPr>
        </p:nvSpPr>
        <p:spPr>
          <a:xfrm>
            <a:off x="1199280" y="2475991"/>
            <a:ext cx="1601072" cy="587835"/>
          </a:xfrm>
          <a:noFill/>
          <a:effectLst/>
        </p:spPr>
        <p:txBody>
          <a:bodyPr wrap="square" lIns="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4" name="Text Placeholder 14">
            <a:extLst>
              <a:ext uri="{FF2B5EF4-FFF2-40B4-BE49-F238E27FC236}">
                <a16:creationId xmlns:a16="http://schemas.microsoft.com/office/drawing/2014/main" id="{B4ADBE79-C7D8-4F88-9676-270A08E12761}"/>
              </a:ext>
            </a:extLst>
          </p:cNvPr>
          <p:cNvSpPr>
            <a:spLocks noGrp="1"/>
          </p:cNvSpPr>
          <p:nvPr>
            <p:ph type="body" sz="quarter" idx="28" hasCustomPrompt="1"/>
          </p:nvPr>
        </p:nvSpPr>
        <p:spPr>
          <a:xfrm>
            <a:off x="2970930" y="3326298"/>
            <a:ext cx="196937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5" name="Text Placeholder 14">
            <a:extLst>
              <a:ext uri="{FF2B5EF4-FFF2-40B4-BE49-F238E27FC236}">
                <a16:creationId xmlns:a16="http://schemas.microsoft.com/office/drawing/2014/main" id="{171262BE-F773-46EE-B31E-46A253AD2514}"/>
              </a:ext>
            </a:extLst>
          </p:cNvPr>
          <p:cNvSpPr>
            <a:spLocks noGrp="1"/>
          </p:cNvSpPr>
          <p:nvPr>
            <p:ph type="body" sz="quarter" idx="29" hasCustomPrompt="1"/>
          </p:nvPr>
        </p:nvSpPr>
        <p:spPr>
          <a:xfrm>
            <a:off x="2970930" y="2475991"/>
            <a:ext cx="196937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6" name="Text Placeholder 14">
            <a:extLst>
              <a:ext uri="{FF2B5EF4-FFF2-40B4-BE49-F238E27FC236}">
                <a16:creationId xmlns:a16="http://schemas.microsoft.com/office/drawing/2014/main" id="{9D58E3F2-3A32-4013-9BC3-1257020A76A7}"/>
              </a:ext>
            </a:extLst>
          </p:cNvPr>
          <p:cNvSpPr>
            <a:spLocks noGrp="1"/>
          </p:cNvSpPr>
          <p:nvPr>
            <p:ph type="body" sz="quarter" idx="30" hasCustomPrompt="1"/>
          </p:nvPr>
        </p:nvSpPr>
        <p:spPr>
          <a:xfrm>
            <a:off x="5033092" y="3326298"/>
            <a:ext cx="196937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7" name="Text Placeholder 14">
            <a:extLst>
              <a:ext uri="{FF2B5EF4-FFF2-40B4-BE49-F238E27FC236}">
                <a16:creationId xmlns:a16="http://schemas.microsoft.com/office/drawing/2014/main" id="{9BFF838B-C7AD-4D0A-BA10-F57B9951C806}"/>
              </a:ext>
            </a:extLst>
          </p:cNvPr>
          <p:cNvSpPr>
            <a:spLocks noGrp="1"/>
          </p:cNvSpPr>
          <p:nvPr>
            <p:ph type="body" sz="quarter" idx="31" hasCustomPrompt="1"/>
          </p:nvPr>
        </p:nvSpPr>
        <p:spPr>
          <a:xfrm>
            <a:off x="5033092" y="2475991"/>
            <a:ext cx="196937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8" name="Text Placeholder 14">
            <a:extLst>
              <a:ext uri="{FF2B5EF4-FFF2-40B4-BE49-F238E27FC236}">
                <a16:creationId xmlns:a16="http://schemas.microsoft.com/office/drawing/2014/main" id="{0A2BC554-78B4-4109-BB92-3A6A3654245E}"/>
              </a:ext>
            </a:extLst>
          </p:cNvPr>
          <p:cNvSpPr>
            <a:spLocks noGrp="1"/>
          </p:cNvSpPr>
          <p:nvPr>
            <p:ph type="body" sz="quarter" idx="32" hasCustomPrompt="1"/>
          </p:nvPr>
        </p:nvSpPr>
        <p:spPr>
          <a:xfrm>
            <a:off x="7104780" y="3326298"/>
            <a:ext cx="196937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9" name="Text Placeholder 14">
            <a:extLst>
              <a:ext uri="{FF2B5EF4-FFF2-40B4-BE49-F238E27FC236}">
                <a16:creationId xmlns:a16="http://schemas.microsoft.com/office/drawing/2014/main" id="{6C24D81F-D709-436C-A8E9-9752AF92A256}"/>
              </a:ext>
            </a:extLst>
          </p:cNvPr>
          <p:cNvSpPr>
            <a:spLocks noGrp="1"/>
          </p:cNvSpPr>
          <p:nvPr>
            <p:ph type="body" sz="quarter" idx="33" hasCustomPrompt="1"/>
          </p:nvPr>
        </p:nvSpPr>
        <p:spPr>
          <a:xfrm>
            <a:off x="7104780" y="2475991"/>
            <a:ext cx="196937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30" name="Text Placeholder 14">
            <a:extLst>
              <a:ext uri="{FF2B5EF4-FFF2-40B4-BE49-F238E27FC236}">
                <a16:creationId xmlns:a16="http://schemas.microsoft.com/office/drawing/2014/main" id="{C63E13EB-FD1C-4C24-9755-9AD57BB883A0}"/>
              </a:ext>
            </a:extLst>
          </p:cNvPr>
          <p:cNvSpPr>
            <a:spLocks noGrp="1"/>
          </p:cNvSpPr>
          <p:nvPr>
            <p:ph type="body" sz="quarter" idx="34" hasCustomPrompt="1"/>
          </p:nvPr>
        </p:nvSpPr>
        <p:spPr>
          <a:xfrm>
            <a:off x="9168849" y="3326298"/>
            <a:ext cx="1969370" cy="1395721"/>
          </a:xfrm>
          <a:solidFill>
            <a:schemeClr val="bg2"/>
          </a:solidFill>
          <a:effectLst>
            <a:outerShdw dist="12700" dir="10800000" algn="r" rotWithShape="0">
              <a:schemeClr val="bg1"/>
            </a:outerShdw>
          </a:effectLst>
        </p:spPr>
        <p:txBody>
          <a:bodyPr wrap="square" lIns="288000" tIns="0" rIns="0" bIns="0">
            <a:noAutofit/>
          </a:bodyPr>
          <a:lstStyle>
            <a:lvl1pPr algn="l">
              <a:lnSpc>
                <a:spcPct val="100000"/>
              </a:lnSpc>
              <a:spcAft>
                <a:spcPts val="0"/>
              </a:spcAft>
              <a:defRPr sz="1800">
                <a:solidFill>
                  <a:schemeClr val="bg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31" name="Text Placeholder 14">
            <a:extLst>
              <a:ext uri="{FF2B5EF4-FFF2-40B4-BE49-F238E27FC236}">
                <a16:creationId xmlns:a16="http://schemas.microsoft.com/office/drawing/2014/main" id="{E00E3057-27E1-4436-803B-3983563B6EDD}"/>
              </a:ext>
            </a:extLst>
          </p:cNvPr>
          <p:cNvSpPr>
            <a:spLocks noGrp="1"/>
          </p:cNvSpPr>
          <p:nvPr>
            <p:ph type="body" sz="quarter" idx="35" hasCustomPrompt="1"/>
          </p:nvPr>
        </p:nvSpPr>
        <p:spPr>
          <a:xfrm>
            <a:off x="9168849" y="2475991"/>
            <a:ext cx="1969370" cy="587835"/>
          </a:xfrm>
          <a:solidFill>
            <a:schemeClr val="bg1"/>
          </a:solidFill>
          <a:effectLst>
            <a:outerShdw dist="12700" dir="10800000" algn="r" rotWithShape="0">
              <a:schemeClr val="accent1"/>
            </a:outerShdw>
          </a:effectLst>
        </p:spPr>
        <p:txBody>
          <a:bodyPr wrap="square" lIns="288000" tIns="0" rIns="0" bIns="0" anchor="ctr" anchorCtr="0">
            <a:noAutofit/>
          </a:bodyPr>
          <a:lstStyle>
            <a:lvl1pPr algn="l">
              <a:lnSpc>
                <a:spcPct val="90000"/>
              </a:lnSpc>
              <a:spcAft>
                <a:spcPts val="0"/>
              </a:spcAft>
              <a:defRPr sz="1800">
                <a:solidFill>
                  <a:schemeClr val="accent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4" name="Footer Placeholder 3">
            <a:extLst>
              <a:ext uri="{FF2B5EF4-FFF2-40B4-BE49-F238E27FC236}">
                <a16:creationId xmlns:a16="http://schemas.microsoft.com/office/drawing/2014/main" id="{31570C28-957C-4134-BFE6-5C5D8197C759}"/>
              </a:ext>
            </a:extLst>
          </p:cNvPr>
          <p:cNvSpPr>
            <a:spLocks noGrp="1"/>
          </p:cNvSpPr>
          <p:nvPr>
            <p:ph type="ftr" sz="quarter" idx="3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37069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background 4 points diagram">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D7EFE63-7B3C-42EA-82B0-8E518D59C26B}"/>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2" name="Rectangle: Rounded Corners 21">
            <a:extLst>
              <a:ext uri="{FF2B5EF4-FFF2-40B4-BE49-F238E27FC236}">
                <a16:creationId xmlns:a16="http://schemas.microsoft.com/office/drawing/2014/main" id="{16C9A022-3998-43BB-9549-7A4C0507F8B3}"/>
              </a:ext>
            </a:extLst>
          </p:cNvPr>
          <p:cNvSpPr/>
          <p:nvPr userDrawn="1"/>
        </p:nvSpPr>
        <p:spPr>
          <a:xfrm>
            <a:off x="731838" y="2399838"/>
            <a:ext cx="10729912" cy="7401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1" name="Text Placeholder 5">
            <a:extLst>
              <a:ext uri="{FF2B5EF4-FFF2-40B4-BE49-F238E27FC236}">
                <a16:creationId xmlns:a16="http://schemas.microsoft.com/office/drawing/2014/main" id="{BD90BE0F-33F9-48FF-BAC6-3829D9C81C60}"/>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3" name="Text Placeholder 14">
            <a:extLst>
              <a:ext uri="{FF2B5EF4-FFF2-40B4-BE49-F238E27FC236}">
                <a16:creationId xmlns:a16="http://schemas.microsoft.com/office/drawing/2014/main" id="{CE061388-0054-442A-B375-89C1D5B384AE}"/>
              </a:ext>
            </a:extLst>
          </p:cNvPr>
          <p:cNvSpPr>
            <a:spLocks noGrp="1"/>
          </p:cNvSpPr>
          <p:nvPr>
            <p:ph type="body" sz="quarter" idx="19" hasCustomPrompt="1"/>
          </p:nvPr>
        </p:nvSpPr>
        <p:spPr>
          <a:xfrm>
            <a:off x="1199280" y="3326298"/>
            <a:ext cx="1944000" cy="1395721"/>
          </a:xfrm>
          <a:solidFill>
            <a:schemeClr val="tx2"/>
          </a:solidFill>
          <a:effectLst/>
        </p:spPr>
        <p:txBody>
          <a:bodyPr wrap="square" lIns="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3" name="Text Placeholder 14">
            <a:extLst>
              <a:ext uri="{FF2B5EF4-FFF2-40B4-BE49-F238E27FC236}">
                <a16:creationId xmlns:a16="http://schemas.microsoft.com/office/drawing/2014/main" id="{48A76922-901A-47EF-815E-1C4C11519906}"/>
              </a:ext>
            </a:extLst>
          </p:cNvPr>
          <p:cNvSpPr>
            <a:spLocks noGrp="1"/>
          </p:cNvSpPr>
          <p:nvPr>
            <p:ph type="body" sz="quarter" idx="27" hasCustomPrompt="1"/>
          </p:nvPr>
        </p:nvSpPr>
        <p:spPr>
          <a:xfrm>
            <a:off x="1199280" y="2475991"/>
            <a:ext cx="1944000" cy="587835"/>
          </a:xfrm>
          <a:solidFill>
            <a:schemeClr val="accent1"/>
          </a:solidFill>
          <a:effectLst/>
        </p:spPr>
        <p:txBody>
          <a:bodyPr wrap="square" lIns="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4" name="Text Placeholder 14">
            <a:extLst>
              <a:ext uri="{FF2B5EF4-FFF2-40B4-BE49-F238E27FC236}">
                <a16:creationId xmlns:a16="http://schemas.microsoft.com/office/drawing/2014/main" id="{B4ADBE79-C7D8-4F88-9676-270A08E12761}"/>
              </a:ext>
            </a:extLst>
          </p:cNvPr>
          <p:cNvSpPr>
            <a:spLocks noGrp="1"/>
          </p:cNvSpPr>
          <p:nvPr>
            <p:ph type="body" sz="quarter" idx="28" hasCustomPrompt="1"/>
          </p:nvPr>
        </p:nvSpPr>
        <p:spPr>
          <a:xfrm>
            <a:off x="3376210" y="3326298"/>
            <a:ext cx="243205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5" name="Text Placeholder 14">
            <a:extLst>
              <a:ext uri="{FF2B5EF4-FFF2-40B4-BE49-F238E27FC236}">
                <a16:creationId xmlns:a16="http://schemas.microsoft.com/office/drawing/2014/main" id="{171262BE-F773-46EE-B31E-46A253AD2514}"/>
              </a:ext>
            </a:extLst>
          </p:cNvPr>
          <p:cNvSpPr>
            <a:spLocks noGrp="1"/>
          </p:cNvSpPr>
          <p:nvPr>
            <p:ph type="body" sz="quarter" idx="29" hasCustomPrompt="1"/>
          </p:nvPr>
        </p:nvSpPr>
        <p:spPr>
          <a:xfrm>
            <a:off x="3376210" y="2475991"/>
            <a:ext cx="243205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8" name="Text Placeholder 14">
            <a:extLst>
              <a:ext uri="{FF2B5EF4-FFF2-40B4-BE49-F238E27FC236}">
                <a16:creationId xmlns:a16="http://schemas.microsoft.com/office/drawing/2014/main" id="{0A2BC554-78B4-4109-BB92-3A6A3654245E}"/>
              </a:ext>
            </a:extLst>
          </p:cNvPr>
          <p:cNvSpPr>
            <a:spLocks noGrp="1"/>
          </p:cNvSpPr>
          <p:nvPr>
            <p:ph type="body" sz="quarter" idx="32" hasCustomPrompt="1"/>
          </p:nvPr>
        </p:nvSpPr>
        <p:spPr>
          <a:xfrm>
            <a:off x="6041190" y="3326298"/>
            <a:ext cx="243205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9" name="Text Placeholder 14">
            <a:extLst>
              <a:ext uri="{FF2B5EF4-FFF2-40B4-BE49-F238E27FC236}">
                <a16:creationId xmlns:a16="http://schemas.microsoft.com/office/drawing/2014/main" id="{6C24D81F-D709-436C-A8E9-9752AF92A256}"/>
              </a:ext>
            </a:extLst>
          </p:cNvPr>
          <p:cNvSpPr>
            <a:spLocks noGrp="1"/>
          </p:cNvSpPr>
          <p:nvPr>
            <p:ph type="body" sz="quarter" idx="33" hasCustomPrompt="1"/>
          </p:nvPr>
        </p:nvSpPr>
        <p:spPr>
          <a:xfrm>
            <a:off x="6041190" y="2475991"/>
            <a:ext cx="243205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30" name="Text Placeholder 14">
            <a:extLst>
              <a:ext uri="{FF2B5EF4-FFF2-40B4-BE49-F238E27FC236}">
                <a16:creationId xmlns:a16="http://schemas.microsoft.com/office/drawing/2014/main" id="{C63E13EB-FD1C-4C24-9755-9AD57BB883A0}"/>
              </a:ext>
            </a:extLst>
          </p:cNvPr>
          <p:cNvSpPr>
            <a:spLocks noGrp="1"/>
          </p:cNvSpPr>
          <p:nvPr>
            <p:ph type="body" sz="quarter" idx="34" hasCustomPrompt="1"/>
          </p:nvPr>
        </p:nvSpPr>
        <p:spPr>
          <a:xfrm>
            <a:off x="8706169" y="3326298"/>
            <a:ext cx="243205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31" name="Text Placeholder 14">
            <a:extLst>
              <a:ext uri="{FF2B5EF4-FFF2-40B4-BE49-F238E27FC236}">
                <a16:creationId xmlns:a16="http://schemas.microsoft.com/office/drawing/2014/main" id="{E00E3057-27E1-4436-803B-3983563B6EDD}"/>
              </a:ext>
            </a:extLst>
          </p:cNvPr>
          <p:cNvSpPr>
            <a:spLocks noGrp="1"/>
          </p:cNvSpPr>
          <p:nvPr>
            <p:ph type="body" sz="quarter" idx="35" hasCustomPrompt="1"/>
          </p:nvPr>
        </p:nvSpPr>
        <p:spPr>
          <a:xfrm>
            <a:off x="8706169" y="2475991"/>
            <a:ext cx="243205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4" name="Footer Placeholder 3">
            <a:extLst>
              <a:ext uri="{FF2B5EF4-FFF2-40B4-BE49-F238E27FC236}">
                <a16:creationId xmlns:a16="http://schemas.microsoft.com/office/drawing/2014/main" id="{40FB6175-2BA9-4BAB-99CD-59038D01DDA8}"/>
              </a:ext>
            </a:extLst>
          </p:cNvPr>
          <p:cNvSpPr>
            <a:spLocks noGrp="1"/>
          </p:cNvSpPr>
          <p:nvPr>
            <p:ph type="ftr" sz="quarter" idx="3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23177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b)">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4DEFC28-52F1-4E4A-93E6-EA4D715382F1}"/>
              </a:ext>
            </a:extLst>
          </p:cNvPr>
          <p:cNvSpPr>
            <a:spLocks noGrp="1"/>
          </p:cNvSpPr>
          <p:nvPr>
            <p:ph type="pic" sz="quarter" idx="16" hasCustomPrompt="1"/>
          </p:nvPr>
        </p:nvSpPr>
        <p:spPr>
          <a:xfrm>
            <a:off x="0" y="0"/>
            <a:ext cx="12192000" cy="6858000"/>
          </a:xfrm>
          <a:solidFill>
            <a:schemeClr val="bg1">
              <a:lumMod val="95000"/>
            </a:schemeClr>
          </a:solidFill>
        </p:spPr>
        <p:txBody>
          <a:bodyPr rIns="1296000" anchor="ctr" anchorCtr="0"/>
          <a:lstStyle>
            <a:lvl1pPr algn="r">
              <a:defRPr/>
            </a:lvl1pPr>
          </a:lstStyle>
          <a:p>
            <a:r>
              <a:rPr lang="en-US" dirty="0"/>
              <a:t>Click icon to insert image</a:t>
            </a:r>
            <a:endParaRPr lang="en-AU" dirty="0"/>
          </a:p>
        </p:txBody>
      </p:sp>
      <p:sp>
        <p:nvSpPr>
          <p:cNvPr id="29" name="Text Placeholder 28">
            <a:extLst>
              <a:ext uri="{FF2B5EF4-FFF2-40B4-BE49-F238E27FC236}">
                <a16:creationId xmlns:a16="http://schemas.microsoft.com/office/drawing/2014/main" id="{5CCA84FD-FD48-4DED-B8A0-3BCE4680C7DB}"/>
              </a:ext>
            </a:extLst>
          </p:cNvPr>
          <p:cNvSpPr>
            <a:spLocks noGrp="1"/>
          </p:cNvSpPr>
          <p:nvPr>
            <p:ph type="body" sz="quarter" idx="15"/>
          </p:nvPr>
        </p:nvSpPr>
        <p:spPr>
          <a:xfrm>
            <a:off x="0" y="5720128"/>
            <a:ext cx="12192000" cy="1137872"/>
          </a:xfrm>
          <a:custGeom>
            <a:avLst/>
            <a:gdLst>
              <a:gd name="connsiteX0" fmla="*/ 12192000 w 12192000"/>
              <a:gd name="connsiteY0" fmla="*/ 0 h 1137872"/>
              <a:gd name="connsiteX1" fmla="*/ 12192000 w 12192000"/>
              <a:gd name="connsiteY1" fmla="*/ 629869 h 1137872"/>
              <a:gd name="connsiteX2" fmla="*/ 12192000 w 12192000"/>
              <a:gd name="connsiteY2" fmla="*/ 639207 h 1137872"/>
              <a:gd name="connsiteX3" fmla="*/ 12192000 w 12192000"/>
              <a:gd name="connsiteY3" fmla="*/ 1137872 h 1137872"/>
              <a:gd name="connsiteX4" fmla="*/ 0 w 12192000"/>
              <a:gd name="connsiteY4" fmla="*/ 1137872 h 1137872"/>
              <a:gd name="connsiteX5" fmla="*/ 0 w 12192000"/>
              <a:gd name="connsiteY5" fmla="*/ 639207 h 1137872"/>
              <a:gd name="connsiteX6" fmla="*/ 0 w 12192000"/>
              <a:gd name="connsiteY6" fmla="*/ 629869 h 1137872"/>
              <a:gd name="connsiteX7" fmla="*/ 178110 w 12192000"/>
              <a:gd name="connsiteY7" fmla="*/ 629869 h 113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37872">
                <a:moveTo>
                  <a:pt x="12192000" y="0"/>
                </a:moveTo>
                <a:lnTo>
                  <a:pt x="12192000" y="629869"/>
                </a:lnTo>
                <a:lnTo>
                  <a:pt x="12192000" y="639207"/>
                </a:lnTo>
                <a:lnTo>
                  <a:pt x="12192000" y="1137872"/>
                </a:lnTo>
                <a:lnTo>
                  <a:pt x="0" y="1137872"/>
                </a:lnTo>
                <a:lnTo>
                  <a:pt x="0" y="639207"/>
                </a:lnTo>
                <a:lnTo>
                  <a:pt x="0" y="629869"/>
                </a:lnTo>
                <a:lnTo>
                  <a:pt x="178110" y="629869"/>
                </a:lnTo>
                <a:close/>
              </a:path>
            </a:pathLst>
          </a:custGeom>
          <a:solidFill>
            <a:schemeClr val="bg1"/>
          </a:solidFill>
        </p:spPr>
        <p:txBody>
          <a:bodyPr wrap="square">
            <a:noAutofit/>
          </a:bodyPr>
          <a:lstStyle>
            <a:lvl1pPr>
              <a:defRPr>
                <a:noFill/>
              </a:defRPr>
            </a:lvl1pPr>
          </a:lstStyle>
          <a:p>
            <a:pPr lvl="0"/>
            <a:r>
              <a:rPr lang="en-GB"/>
              <a:t>Click to edit Master text styles</a:t>
            </a:r>
          </a:p>
        </p:txBody>
      </p:sp>
      <p:sp>
        <p:nvSpPr>
          <p:cNvPr id="16" name="Text Placeholder 15">
            <a:extLst>
              <a:ext uri="{FF2B5EF4-FFF2-40B4-BE49-F238E27FC236}">
                <a16:creationId xmlns:a16="http://schemas.microsoft.com/office/drawing/2014/main" id="{B000A0B4-DB63-420A-87EC-EF911515D087}"/>
              </a:ext>
            </a:extLst>
          </p:cNvPr>
          <p:cNvSpPr>
            <a:spLocks noGrp="1"/>
          </p:cNvSpPr>
          <p:nvPr>
            <p:ph type="body" sz="quarter" idx="12" hasCustomPrompt="1"/>
          </p:nvPr>
        </p:nvSpPr>
        <p:spPr>
          <a:xfrm>
            <a:off x="731839" y="1920240"/>
            <a:ext cx="4823142" cy="3794760"/>
          </a:xfrm>
          <a:custGeom>
            <a:avLst/>
            <a:gdLst>
              <a:gd name="connsiteX0" fmla="*/ 0 w 4823142"/>
              <a:gd name="connsiteY0" fmla="*/ 0 h 3794760"/>
              <a:gd name="connsiteX1" fmla="*/ 4823142 w 4823142"/>
              <a:gd name="connsiteY1" fmla="*/ 0 h 3794760"/>
              <a:gd name="connsiteX2" fmla="*/ 4823142 w 4823142"/>
              <a:gd name="connsiteY2" fmla="*/ 3794760 h 3794760"/>
              <a:gd name="connsiteX3" fmla="*/ 0 w 4823142"/>
              <a:gd name="connsiteY3" fmla="*/ 3794760 h 3794760"/>
              <a:gd name="connsiteX4" fmla="*/ 0 w 4823142"/>
              <a:gd name="connsiteY4" fmla="*/ 0 h 3794760"/>
              <a:gd name="connsiteX0" fmla="*/ 0 w 4823142"/>
              <a:gd name="connsiteY0" fmla="*/ 0 h 3794760"/>
              <a:gd name="connsiteX1" fmla="*/ 4823142 w 4823142"/>
              <a:gd name="connsiteY1" fmla="*/ 0 h 3794760"/>
              <a:gd name="connsiteX2" fmla="*/ 4815522 w 4823142"/>
              <a:gd name="connsiteY2" fmla="*/ 3558540 h 3794760"/>
              <a:gd name="connsiteX3" fmla="*/ 0 w 4823142"/>
              <a:gd name="connsiteY3" fmla="*/ 3794760 h 3794760"/>
              <a:gd name="connsiteX4" fmla="*/ 0 w 4823142"/>
              <a:gd name="connsiteY4" fmla="*/ 0 h 379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142" h="3794760">
                <a:moveTo>
                  <a:pt x="0" y="0"/>
                </a:moveTo>
                <a:lnTo>
                  <a:pt x="4823142" y="0"/>
                </a:lnTo>
                <a:lnTo>
                  <a:pt x="4815522" y="3558540"/>
                </a:lnTo>
                <a:lnTo>
                  <a:pt x="0" y="3794760"/>
                </a:lnTo>
                <a:lnTo>
                  <a:pt x="0" y="0"/>
                </a:lnTo>
                <a:close/>
              </a:path>
            </a:pathLst>
          </a:custGeom>
          <a:solidFill>
            <a:schemeClr val="tx1">
              <a:alpha val="80000"/>
            </a:schemeClr>
          </a:solidFill>
        </p:spPr>
        <p:txBody>
          <a:bodyPr lIns="360000" tIns="0" rIns="360000" anchor="ctr" anchorCtr="0"/>
          <a:lstStyle>
            <a:lvl1pPr>
              <a:lnSpc>
                <a:spcPct val="90000"/>
              </a:lnSpc>
              <a:spcAft>
                <a:spcPts val="0"/>
              </a:spcAft>
              <a:defRPr sz="2800">
                <a:solidFill>
                  <a:schemeClr val="bg1"/>
                </a:solidFill>
                <a:latin typeface="+mj-lt"/>
              </a:defRPr>
            </a:lvl1pPr>
            <a:lvl2pPr>
              <a:lnSpc>
                <a:spcPct val="90000"/>
              </a:lnSpc>
              <a:spcBef>
                <a:spcPts val="600"/>
              </a:spcBef>
              <a:spcAft>
                <a:spcPts val="0"/>
              </a:spcAft>
              <a:defRPr sz="2000">
                <a:solidFill>
                  <a:schemeClr val="bg1"/>
                </a:solidFill>
              </a:defRPr>
            </a:lvl2pPr>
            <a:lvl3pPr>
              <a:spcBef>
                <a:spcPts val="1800"/>
              </a:spcBef>
              <a:defRPr sz="900">
                <a:solidFill>
                  <a:schemeClr val="accent1"/>
                </a:solidFill>
                <a:latin typeface="+mj-lt"/>
              </a:defRPr>
            </a:lvl3pPr>
          </a:lstStyle>
          <a:p>
            <a:pPr lvl="0"/>
            <a:r>
              <a:rPr lang="en-US" dirty="0"/>
              <a:t>Presentation title goes here</a:t>
            </a:r>
          </a:p>
          <a:p>
            <a:pPr lvl="1"/>
            <a:r>
              <a:rPr lang="en-US" dirty="0"/>
              <a:t>Presentation subtitle</a:t>
            </a:r>
          </a:p>
          <a:p>
            <a:pPr lvl="2"/>
            <a:r>
              <a:rPr lang="en-US" dirty="0"/>
              <a:t>Date goes here</a:t>
            </a:r>
          </a:p>
        </p:txBody>
      </p:sp>
      <p:sp>
        <p:nvSpPr>
          <p:cNvPr id="18" name="Text Placeholder 17">
            <a:extLst>
              <a:ext uri="{FF2B5EF4-FFF2-40B4-BE49-F238E27FC236}">
                <a16:creationId xmlns:a16="http://schemas.microsoft.com/office/drawing/2014/main" id="{E63B33C7-C4D0-4708-A77F-E533AC2321F9}"/>
              </a:ext>
            </a:extLst>
          </p:cNvPr>
          <p:cNvSpPr>
            <a:spLocks noGrp="1"/>
          </p:cNvSpPr>
          <p:nvPr>
            <p:ph type="body" sz="quarter" idx="13" hasCustomPrompt="1"/>
          </p:nvPr>
        </p:nvSpPr>
        <p:spPr>
          <a:xfrm>
            <a:off x="9984571" y="6180721"/>
            <a:ext cx="1476000" cy="338554"/>
          </a:xfrm>
        </p:spPr>
        <p:txBody>
          <a:bodyPr wrap="square">
            <a:spAutoFit/>
          </a:bodyPr>
          <a:lstStyle>
            <a:lvl1pPr algn="r">
              <a:lnSpc>
                <a:spcPct val="100000"/>
              </a:lnSpc>
              <a:spcAft>
                <a:spcPts val="0"/>
              </a:spcAft>
              <a:defRPr sz="1200"/>
            </a:lvl1pPr>
            <a:lvl2pPr algn="r">
              <a:lnSpc>
                <a:spcPct val="100000"/>
              </a:lnSpc>
              <a:spcBef>
                <a:spcPts val="0"/>
              </a:spcBef>
              <a:spcAft>
                <a:spcPts val="0"/>
              </a:spcAft>
              <a:defRPr sz="1000">
                <a:latin typeface="+mj-lt"/>
              </a:defRPr>
            </a:lvl2pPr>
            <a:lvl3pPr algn="r">
              <a:defRPr/>
            </a:lvl3pPr>
            <a:lvl4pPr algn="r">
              <a:defRPr/>
            </a:lvl4pPr>
            <a:lvl5pPr algn="r">
              <a:defRPr/>
            </a:lvl5pPr>
          </a:lstStyle>
          <a:p>
            <a:pPr lvl="0"/>
            <a:r>
              <a:rPr lang="en-US" dirty="0"/>
              <a:t>Presenter’s name 1</a:t>
            </a:r>
          </a:p>
          <a:p>
            <a:pPr lvl="1"/>
            <a:r>
              <a:rPr lang="en-US" dirty="0"/>
              <a:t>Presenter’s title</a:t>
            </a:r>
          </a:p>
        </p:txBody>
      </p:sp>
      <p:sp>
        <p:nvSpPr>
          <p:cNvPr id="19" name="Text Placeholder 17">
            <a:extLst>
              <a:ext uri="{FF2B5EF4-FFF2-40B4-BE49-F238E27FC236}">
                <a16:creationId xmlns:a16="http://schemas.microsoft.com/office/drawing/2014/main" id="{9326115F-6B46-4098-AF7F-2773B2D6B5C3}"/>
              </a:ext>
            </a:extLst>
          </p:cNvPr>
          <p:cNvSpPr>
            <a:spLocks noGrp="1"/>
          </p:cNvSpPr>
          <p:nvPr>
            <p:ph type="body" sz="quarter" idx="14" hasCustomPrompt="1"/>
          </p:nvPr>
        </p:nvSpPr>
        <p:spPr>
          <a:xfrm>
            <a:off x="8391525" y="6180721"/>
            <a:ext cx="1476000" cy="338554"/>
          </a:xfrm>
        </p:spPr>
        <p:txBody>
          <a:bodyPr wrap="square">
            <a:spAutoFit/>
          </a:bodyPr>
          <a:lstStyle>
            <a:lvl1pPr algn="r">
              <a:lnSpc>
                <a:spcPct val="100000"/>
              </a:lnSpc>
              <a:spcAft>
                <a:spcPts val="0"/>
              </a:spcAft>
              <a:defRPr sz="1200"/>
            </a:lvl1pPr>
            <a:lvl2pPr algn="r">
              <a:lnSpc>
                <a:spcPct val="100000"/>
              </a:lnSpc>
              <a:spcBef>
                <a:spcPts val="0"/>
              </a:spcBef>
              <a:spcAft>
                <a:spcPts val="0"/>
              </a:spcAft>
              <a:defRPr sz="1000">
                <a:latin typeface="+mj-lt"/>
              </a:defRPr>
            </a:lvl2pPr>
            <a:lvl3pPr algn="r">
              <a:defRPr/>
            </a:lvl3pPr>
            <a:lvl4pPr algn="r">
              <a:defRPr/>
            </a:lvl4pPr>
            <a:lvl5pPr algn="r">
              <a:defRPr/>
            </a:lvl5pPr>
          </a:lstStyle>
          <a:p>
            <a:pPr lvl="0"/>
            <a:r>
              <a:rPr lang="en-US" dirty="0"/>
              <a:t>Presenter’s name 2</a:t>
            </a:r>
          </a:p>
          <a:p>
            <a:pPr lvl="1"/>
            <a:r>
              <a:rPr lang="en-US" dirty="0"/>
              <a:t>Presenter’s title</a:t>
            </a:r>
          </a:p>
        </p:txBody>
      </p:sp>
      <p:sp>
        <p:nvSpPr>
          <p:cNvPr id="8" name="csl-logo">
            <a:extLst>
              <a:ext uri="{FF2B5EF4-FFF2-40B4-BE49-F238E27FC236}">
                <a16:creationId xmlns:a16="http://schemas.microsoft.com/office/drawing/2014/main" id="{576E99FE-6570-4925-A000-142CCD5B9F70}"/>
              </a:ext>
            </a:extLst>
          </p:cNvPr>
          <p:cNvSpPr>
            <a:spLocks noGrp="1"/>
          </p:cNvSpPr>
          <p:nvPr>
            <p:ph type="body" sz="quarter" idx="11"/>
          </p:nvPr>
        </p:nvSpPr>
        <p:spPr>
          <a:xfrm>
            <a:off x="728663" y="1"/>
            <a:ext cx="1271587" cy="1130300"/>
          </a:xfrm>
          <a:blipFill>
            <a:blip r:embed="rId2"/>
            <a:srcRect/>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156743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background 5 points diagram">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66A0B019-2F2C-411B-B24F-96A23550A3C4}"/>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2" name="Rectangle: Rounded Corners 21">
            <a:extLst>
              <a:ext uri="{FF2B5EF4-FFF2-40B4-BE49-F238E27FC236}">
                <a16:creationId xmlns:a16="http://schemas.microsoft.com/office/drawing/2014/main" id="{16C9A022-3998-43BB-9549-7A4C0507F8B3}"/>
              </a:ext>
            </a:extLst>
          </p:cNvPr>
          <p:cNvSpPr/>
          <p:nvPr userDrawn="1"/>
        </p:nvSpPr>
        <p:spPr>
          <a:xfrm>
            <a:off x="731838" y="2399838"/>
            <a:ext cx="10729912" cy="7401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1" name="Text Placeholder 5">
            <a:extLst>
              <a:ext uri="{FF2B5EF4-FFF2-40B4-BE49-F238E27FC236}">
                <a16:creationId xmlns:a16="http://schemas.microsoft.com/office/drawing/2014/main" id="{BD90BE0F-33F9-48FF-BAC6-3829D9C81C60}"/>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3" name="Text Placeholder 14">
            <a:extLst>
              <a:ext uri="{FF2B5EF4-FFF2-40B4-BE49-F238E27FC236}">
                <a16:creationId xmlns:a16="http://schemas.microsoft.com/office/drawing/2014/main" id="{CE061388-0054-442A-B375-89C1D5B384AE}"/>
              </a:ext>
            </a:extLst>
          </p:cNvPr>
          <p:cNvSpPr>
            <a:spLocks noGrp="1"/>
          </p:cNvSpPr>
          <p:nvPr>
            <p:ph type="body" sz="quarter" idx="19" hasCustomPrompt="1"/>
          </p:nvPr>
        </p:nvSpPr>
        <p:spPr>
          <a:xfrm>
            <a:off x="1199280" y="3326298"/>
            <a:ext cx="1601072" cy="1395721"/>
          </a:xfrm>
          <a:noFill/>
          <a:effectLst/>
        </p:spPr>
        <p:txBody>
          <a:bodyPr wrap="square" lIns="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3" name="Text Placeholder 14">
            <a:extLst>
              <a:ext uri="{FF2B5EF4-FFF2-40B4-BE49-F238E27FC236}">
                <a16:creationId xmlns:a16="http://schemas.microsoft.com/office/drawing/2014/main" id="{48A76922-901A-47EF-815E-1C4C11519906}"/>
              </a:ext>
            </a:extLst>
          </p:cNvPr>
          <p:cNvSpPr>
            <a:spLocks noGrp="1"/>
          </p:cNvSpPr>
          <p:nvPr>
            <p:ph type="body" sz="quarter" idx="27" hasCustomPrompt="1"/>
          </p:nvPr>
        </p:nvSpPr>
        <p:spPr>
          <a:xfrm>
            <a:off x="1199280" y="2475991"/>
            <a:ext cx="1601072" cy="587835"/>
          </a:xfrm>
          <a:solidFill>
            <a:schemeClr val="accent1"/>
          </a:solidFill>
          <a:effectLst/>
        </p:spPr>
        <p:txBody>
          <a:bodyPr wrap="square" lIns="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4" name="Text Placeholder 14">
            <a:extLst>
              <a:ext uri="{FF2B5EF4-FFF2-40B4-BE49-F238E27FC236}">
                <a16:creationId xmlns:a16="http://schemas.microsoft.com/office/drawing/2014/main" id="{B4ADBE79-C7D8-4F88-9676-270A08E12761}"/>
              </a:ext>
            </a:extLst>
          </p:cNvPr>
          <p:cNvSpPr>
            <a:spLocks noGrp="1"/>
          </p:cNvSpPr>
          <p:nvPr>
            <p:ph type="body" sz="quarter" idx="28" hasCustomPrompt="1"/>
          </p:nvPr>
        </p:nvSpPr>
        <p:spPr>
          <a:xfrm>
            <a:off x="2970930" y="3326298"/>
            <a:ext cx="196937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5" name="Text Placeholder 14">
            <a:extLst>
              <a:ext uri="{FF2B5EF4-FFF2-40B4-BE49-F238E27FC236}">
                <a16:creationId xmlns:a16="http://schemas.microsoft.com/office/drawing/2014/main" id="{171262BE-F773-46EE-B31E-46A253AD2514}"/>
              </a:ext>
            </a:extLst>
          </p:cNvPr>
          <p:cNvSpPr>
            <a:spLocks noGrp="1"/>
          </p:cNvSpPr>
          <p:nvPr>
            <p:ph type="body" sz="quarter" idx="29" hasCustomPrompt="1"/>
          </p:nvPr>
        </p:nvSpPr>
        <p:spPr>
          <a:xfrm>
            <a:off x="2970930" y="2475991"/>
            <a:ext cx="196937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6" name="Text Placeholder 14">
            <a:extLst>
              <a:ext uri="{FF2B5EF4-FFF2-40B4-BE49-F238E27FC236}">
                <a16:creationId xmlns:a16="http://schemas.microsoft.com/office/drawing/2014/main" id="{9D58E3F2-3A32-4013-9BC3-1257020A76A7}"/>
              </a:ext>
            </a:extLst>
          </p:cNvPr>
          <p:cNvSpPr>
            <a:spLocks noGrp="1"/>
          </p:cNvSpPr>
          <p:nvPr>
            <p:ph type="body" sz="quarter" idx="30" hasCustomPrompt="1"/>
          </p:nvPr>
        </p:nvSpPr>
        <p:spPr>
          <a:xfrm>
            <a:off x="5033092" y="3326298"/>
            <a:ext cx="196937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7" name="Text Placeholder 14">
            <a:extLst>
              <a:ext uri="{FF2B5EF4-FFF2-40B4-BE49-F238E27FC236}">
                <a16:creationId xmlns:a16="http://schemas.microsoft.com/office/drawing/2014/main" id="{9BFF838B-C7AD-4D0A-BA10-F57B9951C806}"/>
              </a:ext>
            </a:extLst>
          </p:cNvPr>
          <p:cNvSpPr>
            <a:spLocks noGrp="1"/>
          </p:cNvSpPr>
          <p:nvPr>
            <p:ph type="body" sz="quarter" idx="31" hasCustomPrompt="1"/>
          </p:nvPr>
        </p:nvSpPr>
        <p:spPr>
          <a:xfrm>
            <a:off x="5033092" y="2475991"/>
            <a:ext cx="196937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28" name="Text Placeholder 14">
            <a:extLst>
              <a:ext uri="{FF2B5EF4-FFF2-40B4-BE49-F238E27FC236}">
                <a16:creationId xmlns:a16="http://schemas.microsoft.com/office/drawing/2014/main" id="{0A2BC554-78B4-4109-BB92-3A6A3654245E}"/>
              </a:ext>
            </a:extLst>
          </p:cNvPr>
          <p:cNvSpPr>
            <a:spLocks noGrp="1"/>
          </p:cNvSpPr>
          <p:nvPr>
            <p:ph type="body" sz="quarter" idx="32" hasCustomPrompt="1"/>
          </p:nvPr>
        </p:nvSpPr>
        <p:spPr>
          <a:xfrm>
            <a:off x="7104780" y="3326298"/>
            <a:ext cx="196937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29" name="Text Placeholder 14">
            <a:extLst>
              <a:ext uri="{FF2B5EF4-FFF2-40B4-BE49-F238E27FC236}">
                <a16:creationId xmlns:a16="http://schemas.microsoft.com/office/drawing/2014/main" id="{6C24D81F-D709-436C-A8E9-9752AF92A256}"/>
              </a:ext>
            </a:extLst>
          </p:cNvPr>
          <p:cNvSpPr>
            <a:spLocks noGrp="1"/>
          </p:cNvSpPr>
          <p:nvPr>
            <p:ph type="body" sz="quarter" idx="33" hasCustomPrompt="1"/>
          </p:nvPr>
        </p:nvSpPr>
        <p:spPr>
          <a:xfrm>
            <a:off x="7104780" y="2475991"/>
            <a:ext cx="196937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30" name="Text Placeholder 14">
            <a:extLst>
              <a:ext uri="{FF2B5EF4-FFF2-40B4-BE49-F238E27FC236}">
                <a16:creationId xmlns:a16="http://schemas.microsoft.com/office/drawing/2014/main" id="{C63E13EB-FD1C-4C24-9755-9AD57BB883A0}"/>
              </a:ext>
            </a:extLst>
          </p:cNvPr>
          <p:cNvSpPr>
            <a:spLocks noGrp="1"/>
          </p:cNvSpPr>
          <p:nvPr>
            <p:ph type="body" sz="quarter" idx="34" hasCustomPrompt="1"/>
          </p:nvPr>
        </p:nvSpPr>
        <p:spPr>
          <a:xfrm>
            <a:off x="9168849" y="3326298"/>
            <a:ext cx="1969370" cy="1395721"/>
          </a:xfrm>
          <a:solidFill>
            <a:schemeClr val="tx2"/>
          </a:solidFill>
          <a:effectLst>
            <a:outerShdw dist="12700" dir="10800000" algn="r" rotWithShape="0">
              <a:schemeClr val="accent2"/>
            </a:outerShdw>
          </a:effectLst>
        </p:spPr>
        <p:txBody>
          <a:bodyPr wrap="square" lIns="288000" tIns="0" rIns="0" bIns="0">
            <a:noAutofit/>
          </a:bodyPr>
          <a:lstStyle>
            <a:lvl1pPr algn="l">
              <a:lnSpc>
                <a:spcPct val="100000"/>
              </a:lnSpc>
              <a:spcAft>
                <a:spcPts val="0"/>
              </a:spcAft>
              <a:defRPr sz="1800">
                <a:solidFill>
                  <a:schemeClr val="tx1"/>
                </a:solidFill>
                <a:latin typeface="+mn-lt"/>
              </a:defRPr>
            </a:lvl1pPr>
            <a:lvl2pPr algn="l">
              <a:spcBef>
                <a:spcPts val="0"/>
              </a:spcBef>
              <a:spcAft>
                <a:spcPts val="0"/>
              </a:spcAft>
              <a:defRPr sz="1400">
                <a:solidFill>
                  <a:schemeClr val="bg1"/>
                </a:solidFill>
              </a:defRPr>
            </a:lvl2pPr>
          </a:lstStyle>
          <a:p>
            <a:pPr lvl="0"/>
            <a:r>
              <a:rPr lang="en-US" dirty="0"/>
              <a:t>Body text</a:t>
            </a:r>
          </a:p>
        </p:txBody>
      </p:sp>
      <p:sp>
        <p:nvSpPr>
          <p:cNvPr id="31" name="Text Placeholder 14">
            <a:extLst>
              <a:ext uri="{FF2B5EF4-FFF2-40B4-BE49-F238E27FC236}">
                <a16:creationId xmlns:a16="http://schemas.microsoft.com/office/drawing/2014/main" id="{E00E3057-27E1-4436-803B-3983563B6EDD}"/>
              </a:ext>
            </a:extLst>
          </p:cNvPr>
          <p:cNvSpPr>
            <a:spLocks noGrp="1"/>
          </p:cNvSpPr>
          <p:nvPr>
            <p:ph type="body" sz="quarter" idx="35" hasCustomPrompt="1"/>
          </p:nvPr>
        </p:nvSpPr>
        <p:spPr>
          <a:xfrm>
            <a:off x="9168849" y="2475991"/>
            <a:ext cx="1969370" cy="587835"/>
          </a:xfrm>
          <a:solidFill>
            <a:schemeClr val="accent1"/>
          </a:solidFill>
          <a:effectLst>
            <a:outerShdw dist="12700" dir="10800000" algn="r" rotWithShape="0">
              <a:schemeClr val="bg1"/>
            </a:outerShdw>
          </a:effectLst>
        </p:spPr>
        <p:txBody>
          <a:bodyPr wrap="square" lIns="288000" tIns="0" rIns="0" bIns="0" anchor="ctr" anchorCtr="0">
            <a:noAutofit/>
          </a:bodyPr>
          <a:lstStyle>
            <a:lvl1pPr algn="l">
              <a:lnSpc>
                <a:spcPct val="90000"/>
              </a:lnSpc>
              <a:spcAft>
                <a:spcPts val="0"/>
              </a:spcAft>
              <a:defRPr sz="1800">
                <a:solidFill>
                  <a:schemeClr val="bg1"/>
                </a:solidFill>
                <a:latin typeface="+mj-lt"/>
              </a:defRPr>
            </a:lvl1pPr>
            <a:lvl2pPr algn="l">
              <a:spcBef>
                <a:spcPts val="0"/>
              </a:spcBef>
              <a:spcAft>
                <a:spcPts val="0"/>
              </a:spcAft>
              <a:defRPr sz="1400">
                <a:solidFill>
                  <a:schemeClr val="bg1"/>
                </a:solidFill>
              </a:defRPr>
            </a:lvl2pPr>
          </a:lstStyle>
          <a:p>
            <a:pPr lvl="0"/>
            <a:r>
              <a:rPr lang="en-US" dirty="0"/>
              <a:t>Heading text</a:t>
            </a:r>
          </a:p>
        </p:txBody>
      </p:sp>
      <p:sp>
        <p:nvSpPr>
          <p:cNvPr id="4" name="Footer Placeholder 3">
            <a:extLst>
              <a:ext uri="{FF2B5EF4-FFF2-40B4-BE49-F238E27FC236}">
                <a16:creationId xmlns:a16="http://schemas.microsoft.com/office/drawing/2014/main" id="{28A1B7C3-5A34-4197-BEF2-654BBBCC4BA3}"/>
              </a:ext>
            </a:extLst>
          </p:cNvPr>
          <p:cNvSpPr>
            <a:spLocks noGrp="1"/>
          </p:cNvSpPr>
          <p:nvPr>
            <p:ph type="ftr" sz="quarter" idx="3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180615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image caption (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748662"/>
            <a:ext cx="36687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2" name="Picture Placeholder 11">
            <a:extLst>
              <a:ext uri="{FF2B5EF4-FFF2-40B4-BE49-F238E27FC236}">
                <a16:creationId xmlns:a16="http://schemas.microsoft.com/office/drawing/2014/main" id="{E0EC018A-9DFE-47FF-AFF1-C06634504BF8}"/>
              </a:ext>
            </a:extLst>
          </p:cNvPr>
          <p:cNvSpPr>
            <a:spLocks noGrp="1"/>
          </p:cNvSpPr>
          <p:nvPr>
            <p:ph type="pic" sz="quarter" idx="20" hasCustomPrompt="1"/>
          </p:nvPr>
        </p:nvSpPr>
        <p:spPr>
          <a:xfrm>
            <a:off x="4872038" y="0"/>
            <a:ext cx="6588124" cy="5993689"/>
          </a:xfrm>
          <a:custGeom>
            <a:avLst/>
            <a:gdLst>
              <a:gd name="connsiteX0" fmla="*/ 0 w 6588124"/>
              <a:gd name="connsiteY0" fmla="*/ 0 h 5199939"/>
              <a:gd name="connsiteX1" fmla="*/ 6588124 w 6588124"/>
              <a:gd name="connsiteY1" fmla="*/ 0 h 5199939"/>
              <a:gd name="connsiteX2" fmla="*/ 6588124 w 6588124"/>
              <a:gd name="connsiteY2" fmla="*/ 4855103 h 5199939"/>
              <a:gd name="connsiteX3" fmla="*/ 0 w 6588124"/>
              <a:gd name="connsiteY3" fmla="*/ 5199939 h 5199939"/>
            </a:gdLst>
            <a:ahLst/>
            <a:cxnLst>
              <a:cxn ang="0">
                <a:pos x="connsiteX0" y="connsiteY0"/>
              </a:cxn>
              <a:cxn ang="0">
                <a:pos x="connsiteX1" y="connsiteY1"/>
              </a:cxn>
              <a:cxn ang="0">
                <a:pos x="connsiteX2" y="connsiteY2"/>
              </a:cxn>
              <a:cxn ang="0">
                <a:pos x="connsiteX3" y="connsiteY3"/>
              </a:cxn>
            </a:cxnLst>
            <a:rect l="l" t="t" r="r" b="b"/>
            <a:pathLst>
              <a:path w="6588124" h="5199939">
                <a:moveTo>
                  <a:pt x="0" y="0"/>
                </a:moveTo>
                <a:lnTo>
                  <a:pt x="6588124" y="0"/>
                </a:lnTo>
                <a:lnTo>
                  <a:pt x="6588124" y="4855103"/>
                </a:lnTo>
                <a:lnTo>
                  <a:pt x="0" y="5199939"/>
                </a:lnTo>
                <a:close/>
              </a:path>
            </a:pathLst>
          </a:custGeom>
          <a:solidFill>
            <a:schemeClr val="tx2"/>
          </a:solidFill>
        </p:spPr>
        <p:txBody>
          <a:bodyPr wrap="square" lIns="180000" bIns="828000" anchor="ctr" anchorCtr="0">
            <a:noAutofit/>
          </a:bodyPr>
          <a:lstStyle>
            <a:lvl1pPr>
              <a:defRPr/>
            </a:lvl1pPr>
          </a:lstStyle>
          <a:p>
            <a:r>
              <a:rPr lang="en-AU" dirty="0"/>
              <a:t>Click icon to insert image</a:t>
            </a:r>
          </a:p>
        </p:txBody>
      </p:sp>
      <p:sp>
        <p:nvSpPr>
          <p:cNvPr id="16" name="Text Placeholder 15">
            <a:extLst>
              <a:ext uri="{FF2B5EF4-FFF2-40B4-BE49-F238E27FC236}">
                <a16:creationId xmlns:a16="http://schemas.microsoft.com/office/drawing/2014/main" id="{D22EDF33-ECFE-4B81-9AC1-F3FA832BC037}"/>
              </a:ext>
            </a:extLst>
          </p:cNvPr>
          <p:cNvSpPr>
            <a:spLocks noGrp="1"/>
          </p:cNvSpPr>
          <p:nvPr>
            <p:ph type="body" sz="quarter" idx="21" hasCustomPrompt="1"/>
          </p:nvPr>
        </p:nvSpPr>
        <p:spPr>
          <a:xfrm>
            <a:off x="8862498" y="0"/>
            <a:ext cx="2060531" cy="2266545"/>
          </a:xfrm>
          <a:custGeom>
            <a:avLst/>
            <a:gdLst>
              <a:gd name="connsiteX0" fmla="*/ 0 w 1879042"/>
              <a:gd name="connsiteY0" fmla="*/ 0 h 2066910"/>
              <a:gd name="connsiteX1" fmla="*/ 1879042 w 1879042"/>
              <a:gd name="connsiteY1" fmla="*/ 0 h 2066910"/>
              <a:gd name="connsiteX2" fmla="*/ 1879042 w 1879042"/>
              <a:gd name="connsiteY2" fmla="*/ 1974875 h 2066910"/>
              <a:gd name="connsiteX3" fmla="*/ 122916 w 1879042"/>
              <a:gd name="connsiteY3" fmla="*/ 2066910 h 2066910"/>
              <a:gd name="connsiteX4" fmla="*/ 0 w 1879042"/>
              <a:gd name="connsiteY4" fmla="*/ 2066910 h 206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042" h="2066910">
                <a:moveTo>
                  <a:pt x="0" y="0"/>
                </a:moveTo>
                <a:lnTo>
                  <a:pt x="1879042" y="0"/>
                </a:lnTo>
                <a:lnTo>
                  <a:pt x="1879042" y="1974875"/>
                </a:lnTo>
                <a:lnTo>
                  <a:pt x="122916" y="2066910"/>
                </a:lnTo>
                <a:lnTo>
                  <a:pt x="0" y="2066910"/>
                </a:lnTo>
                <a:close/>
              </a:path>
            </a:pathLst>
          </a:custGeom>
          <a:solidFill>
            <a:schemeClr val="accent1"/>
          </a:solidFill>
        </p:spPr>
        <p:txBody>
          <a:bodyPr wrap="square" lIns="216000" tIns="180000" rIns="216000" bIns="180000">
            <a:noAutofit/>
          </a:bodyPr>
          <a:lstStyle>
            <a:lvl1pPr>
              <a:lnSpc>
                <a:spcPct val="120000"/>
              </a:lnSpc>
              <a:spcAft>
                <a:spcPts val="0"/>
              </a:spcAft>
              <a:defRPr sz="1050">
                <a:solidFill>
                  <a:schemeClr val="bg1"/>
                </a:solidFill>
              </a:defRPr>
            </a:lvl1pPr>
            <a:lvl2pPr>
              <a:defRPr sz="1050"/>
            </a:lvl2pPr>
            <a:lvl3pPr>
              <a:defRPr sz="1050"/>
            </a:lvl3pPr>
            <a:lvl4pPr>
              <a:defRPr sz="1050"/>
            </a:lvl4pPr>
            <a:lvl5pPr>
              <a:defRPr sz="1050"/>
            </a:lvl5pPr>
          </a:lstStyle>
          <a:p>
            <a:r>
              <a:rPr lang="en-AU" dirty="0"/>
              <a:t>Image caption goes here and should reflect the image chosen.  You can adjust the size of the text box by selecting any of the corner circles and holding shift. Never stretch the box as this will alter the CSL angle device.</a:t>
            </a:r>
          </a:p>
        </p:txBody>
      </p:sp>
      <p:sp>
        <p:nvSpPr>
          <p:cNvPr id="7" name="Text Placeholder 6">
            <a:extLst>
              <a:ext uri="{FF2B5EF4-FFF2-40B4-BE49-F238E27FC236}">
                <a16:creationId xmlns:a16="http://schemas.microsoft.com/office/drawing/2014/main" id="{D51BE162-01A0-418A-B407-DA2D856B215A}"/>
              </a:ext>
            </a:extLst>
          </p:cNvPr>
          <p:cNvSpPr>
            <a:spLocks noGrp="1"/>
          </p:cNvSpPr>
          <p:nvPr>
            <p:ph type="body" sz="quarter" idx="23"/>
          </p:nvPr>
        </p:nvSpPr>
        <p:spPr>
          <a:xfrm>
            <a:off x="731838" y="1981200"/>
            <a:ext cx="3668712" cy="37766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Footer Placeholder 3">
            <a:extLst>
              <a:ext uri="{FF2B5EF4-FFF2-40B4-BE49-F238E27FC236}">
                <a16:creationId xmlns:a16="http://schemas.microsoft.com/office/drawing/2014/main" id="{98E1E223-08DD-47DF-88DF-5DED29C1A5B3}"/>
              </a:ext>
            </a:extLst>
          </p:cNvPr>
          <p:cNvSpPr>
            <a:spLocks noGrp="1"/>
          </p:cNvSpPr>
          <p:nvPr>
            <p:ph type="ftr" sz="quarter" idx="24"/>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132596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772" userDrawn="1">
          <p15:clr>
            <a:srgbClr val="FBAE40"/>
          </p15:clr>
        </p15:guide>
        <p15:guide id="5" pos="30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image caption (a)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791451" y="748662"/>
            <a:ext cx="36687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2" name="Picture Placeholder 11">
            <a:extLst>
              <a:ext uri="{FF2B5EF4-FFF2-40B4-BE49-F238E27FC236}">
                <a16:creationId xmlns:a16="http://schemas.microsoft.com/office/drawing/2014/main" id="{E0EC018A-9DFE-47FF-AFF1-C06634504BF8}"/>
              </a:ext>
            </a:extLst>
          </p:cNvPr>
          <p:cNvSpPr>
            <a:spLocks noGrp="1"/>
          </p:cNvSpPr>
          <p:nvPr>
            <p:ph type="pic" sz="quarter" idx="20" hasCustomPrompt="1"/>
          </p:nvPr>
        </p:nvSpPr>
        <p:spPr>
          <a:xfrm>
            <a:off x="731838" y="793750"/>
            <a:ext cx="6588124" cy="5199939"/>
          </a:xfrm>
          <a:custGeom>
            <a:avLst/>
            <a:gdLst>
              <a:gd name="connsiteX0" fmla="*/ 0 w 6588124"/>
              <a:gd name="connsiteY0" fmla="*/ 0 h 5199939"/>
              <a:gd name="connsiteX1" fmla="*/ 6588124 w 6588124"/>
              <a:gd name="connsiteY1" fmla="*/ 0 h 5199939"/>
              <a:gd name="connsiteX2" fmla="*/ 6588124 w 6588124"/>
              <a:gd name="connsiteY2" fmla="*/ 4855103 h 5199939"/>
              <a:gd name="connsiteX3" fmla="*/ 0 w 6588124"/>
              <a:gd name="connsiteY3" fmla="*/ 5199939 h 5199939"/>
            </a:gdLst>
            <a:ahLst/>
            <a:cxnLst>
              <a:cxn ang="0">
                <a:pos x="connsiteX0" y="connsiteY0"/>
              </a:cxn>
              <a:cxn ang="0">
                <a:pos x="connsiteX1" y="connsiteY1"/>
              </a:cxn>
              <a:cxn ang="0">
                <a:pos x="connsiteX2" y="connsiteY2"/>
              </a:cxn>
              <a:cxn ang="0">
                <a:pos x="connsiteX3" y="connsiteY3"/>
              </a:cxn>
            </a:cxnLst>
            <a:rect l="l" t="t" r="r" b="b"/>
            <a:pathLst>
              <a:path w="6588124" h="5199939">
                <a:moveTo>
                  <a:pt x="0" y="0"/>
                </a:moveTo>
                <a:lnTo>
                  <a:pt x="6588124" y="0"/>
                </a:lnTo>
                <a:lnTo>
                  <a:pt x="6588124" y="4855103"/>
                </a:lnTo>
                <a:lnTo>
                  <a:pt x="0" y="5199939"/>
                </a:lnTo>
                <a:close/>
              </a:path>
            </a:pathLst>
          </a:custGeom>
          <a:solidFill>
            <a:schemeClr val="tx2"/>
          </a:solidFill>
        </p:spPr>
        <p:txBody>
          <a:bodyPr wrap="square" lIns="180000" bIns="828000" anchor="ctr" anchorCtr="0">
            <a:noAutofit/>
          </a:bodyPr>
          <a:lstStyle>
            <a:lvl1pPr>
              <a:defRPr/>
            </a:lvl1pPr>
          </a:lstStyle>
          <a:p>
            <a:r>
              <a:rPr lang="en-AU" dirty="0"/>
              <a:t>Click icon to insert image</a:t>
            </a:r>
          </a:p>
        </p:txBody>
      </p:sp>
      <p:sp>
        <p:nvSpPr>
          <p:cNvPr id="16" name="Text Placeholder 15">
            <a:extLst>
              <a:ext uri="{FF2B5EF4-FFF2-40B4-BE49-F238E27FC236}">
                <a16:creationId xmlns:a16="http://schemas.microsoft.com/office/drawing/2014/main" id="{D22EDF33-ECFE-4B81-9AC1-F3FA832BC037}"/>
              </a:ext>
            </a:extLst>
          </p:cNvPr>
          <p:cNvSpPr>
            <a:spLocks noGrp="1"/>
          </p:cNvSpPr>
          <p:nvPr>
            <p:ph type="body" sz="quarter" idx="21" hasCustomPrompt="1"/>
          </p:nvPr>
        </p:nvSpPr>
        <p:spPr>
          <a:xfrm>
            <a:off x="4688732" y="793749"/>
            <a:ext cx="2094098" cy="2303467"/>
          </a:xfrm>
          <a:custGeom>
            <a:avLst/>
            <a:gdLst>
              <a:gd name="connsiteX0" fmla="*/ 0 w 1879042"/>
              <a:gd name="connsiteY0" fmla="*/ 0 h 2066910"/>
              <a:gd name="connsiteX1" fmla="*/ 1879042 w 1879042"/>
              <a:gd name="connsiteY1" fmla="*/ 0 h 2066910"/>
              <a:gd name="connsiteX2" fmla="*/ 1879042 w 1879042"/>
              <a:gd name="connsiteY2" fmla="*/ 1974875 h 2066910"/>
              <a:gd name="connsiteX3" fmla="*/ 122916 w 1879042"/>
              <a:gd name="connsiteY3" fmla="*/ 2066910 h 2066910"/>
              <a:gd name="connsiteX4" fmla="*/ 0 w 1879042"/>
              <a:gd name="connsiteY4" fmla="*/ 2066910 h 206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042" h="2066910">
                <a:moveTo>
                  <a:pt x="0" y="0"/>
                </a:moveTo>
                <a:lnTo>
                  <a:pt x="1879042" y="0"/>
                </a:lnTo>
                <a:lnTo>
                  <a:pt x="1879042" y="1974875"/>
                </a:lnTo>
                <a:lnTo>
                  <a:pt x="122916" y="2066910"/>
                </a:lnTo>
                <a:lnTo>
                  <a:pt x="0" y="2066910"/>
                </a:lnTo>
                <a:close/>
              </a:path>
            </a:pathLst>
          </a:custGeom>
          <a:solidFill>
            <a:schemeClr val="accent1"/>
          </a:solidFill>
        </p:spPr>
        <p:txBody>
          <a:bodyPr wrap="square" lIns="216000" tIns="180000" rIns="216000" bIns="180000">
            <a:noAutofit/>
          </a:bodyPr>
          <a:lstStyle>
            <a:lvl1pPr>
              <a:lnSpc>
                <a:spcPct val="120000"/>
              </a:lnSpc>
              <a:spcAft>
                <a:spcPts val="0"/>
              </a:spcAft>
              <a:defRPr sz="1050">
                <a:solidFill>
                  <a:schemeClr val="bg1"/>
                </a:solidFill>
              </a:defRPr>
            </a:lvl1pPr>
            <a:lvl2pPr>
              <a:defRPr sz="1050"/>
            </a:lvl2pPr>
            <a:lvl3pPr>
              <a:defRPr sz="1050"/>
            </a:lvl3pPr>
            <a:lvl4pPr>
              <a:defRPr sz="1050"/>
            </a:lvl4pPr>
            <a:lvl5pPr>
              <a:defRPr sz="1050"/>
            </a:lvl5pPr>
          </a:lstStyle>
          <a:p>
            <a:r>
              <a:rPr lang="en-AU" dirty="0"/>
              <a:t>Image caption goes here and should reflect the image chosen.  You can adjust the size of the text box by selecting any of the corner circles and holding shift. Never stretch the box as this will alter the CSL angle device.</a:t>
            </a:r>
          </a:p>
        </p:txBody>
      </p:sp>
      <p:sp>
        <p:nvSpPr>
          <p:cNvPr id="7" name="Text Placeholder 6">
            <a:extLst>
              <a:ext uri="{FF2B5EF4-FFF2-40B4-BE49-F238E27FC236}">
                <a16:creationId xmlns:a16="http://schemas.microsoft.com/office/drawing/2014/main" id="{6C993A00-F3A1-4BAB-8EE4-EDE739C6E9B0}"/>
              </a:ext>
            </a:extLst>
          </p:cNvPr>
          <p:cNvSpPr>
            <a:spLocks noGrp="1"/>
          </p:cNvSpPr>
          <p:nvPr>
            <p:ph type="body" sz="quarter" idx="23"/>
          </p:nvPr>
        </p:nvSpPr>
        <p:spPr>
          <a:xfrm>
            <a:off x="7791450" y="1981200"/>
            <a:ext cx="3668713" cy="37766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Footer Placeholder 3">
            <a:extLst>
              <a:ext uri="{FF2B5EF4-FFF2-40B4-BE49-F238E27FC236}">
                <a16:creationId xmlns:a16="http://schemas.microsoft.com/office/drawing/2014/main" id="{BA2266F5-D9D5-49E1-B5F0-E43C30D4AB20}"/>
              </a:ext>
            </a:extLst>
          </p:cNvPr>
          <p:cNvSpPr>
            <a:spLocks noGrp="1"/>
          </p:cNvSpPr>
          <p:nvPr>
            <p:ph type="ftr" sz="quarter" idx="24"/>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4392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4611" userDrawn="1">
          <p15:clr>
            <a:srgbClr val="FBAE40"/>
          </p15:clr>
        </p15:guide>
        <p15:guide id="5" pos="490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image caption (b)">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7" y="748662"/>
            <a:ext cx="6886737"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7" name="Picture Placeholder 6">
            <a:extLst>
              <a:ext uri="{FF2B5EF4-FFF2-40B4-BE49-F238E27FC236}">
                <a16:creationId xmlns:a16="http://schemas.microsoft.com/office/drawing/2014/main" id="{FCFA4056-0128-46D6-8D43-D213FCA588CB}"/>
              </a:ext>
            </a:extLst>
          </p:cNvPr>
          <p:cNvSpPr>
            <a:spLocks noGrp="1"/>
          </p:cNvSpPr>
          <p:nvPr>
            <p:ph type="pic" sz="quarter" idx="21" hasCustomPrompt="1"/>
          </p:nvPr>
        </p:nvSpPr>
        <p:spPr>
          <a:xfrm>
            <a:off x="8215312" y="0"/>
            <a:ext cx="3246437" cy="4862513"/>
          </a:xfrm>
          <a:solidFill>
            <a:schemeClr val="accent4"/>
          </a:solidFill>
        </p:spPr>
        <p:txBody>
          <a:bodyPr lIns="180000" tIns="216000"/>
          <a:lstStyle>
            <a:lvl1pPr>
              <a:defRPr/>
            </a:lvl1pPr>
          </a:lstStyle>
          <a:p>
            <a:r>
              <a:rPr lang="en-AU" dirty="0"/>
              <a:t>Click icon to insert image</a:t>
            </a:r>
          </a:p>
        </p:txBody>
      </p:sp>
      <p:sp>
        <p:nvSpPr>
          <p:cNvPr id="15" name="Text Placeholder 14">
            <a:extLst>
              <a:ext uri="{FF2B5EF4-FFF2-40B4-BE49-F238E27FC236}">
                <a16:creationId xmlns:a16="http://schemas.microsoft.com/office/drawing/2014/main" id="{7287B82D-5C0B-4DDF-A9A5-EDA5B2F45BC0}"/>
              </a:ext>
            </a:extLst>
          </p:cNvPr>
          <p:cNvSpPr>
            <a:spLocks noGrp="1"/>
          </p:cNvSpPr>
          <p:nvPr>
            <p:ph type="body" sz="quarter" idx="22"/>
          </p:nvPr>
        </p:nvSpPr>
        <p:spPr>
          <a:xfrm>
            <a:off x="8215312" y="4071938"/>
            <a:ext cx="3247200" cy="1690687"/>
          </a:xfrm>
          <a:custGeom>
            <a:avLst/>
            <a:gdLst>
              <a:gd name="connsiteX0" fmla="*/ 103726 w 3244850"/>
              <a:gd name="connsiteY0" fmla="*/ 0 h 1690687"/>
              <a:gd name="connsiteX1" fmla="*/ 3244850 w 3244850"/>
              <a:gd name="connsiteY1" fmla="*/ 0 h 1690687"/>
              <a:gd name="connsiteX2" fmla="*/ 3244850 w 3244850"/>
              <a:gd name="connsiteY2" fmla="*/ 1531790 h 1690687"/>
              <a:gd name="connsiteX3" fmla="*/ 212930 w 3244850"/>
              <a:gd name="connsiteY3" fmla="*/ 1690687 h 1690687"/>
              <a:gd name="connsiteX4" fmla="*/ 0 w 3244850"/>
              <a:gd name="connsiteY4" fmla="*/ 1690687 h 1690687"/>
              <a:gd name="connsiteX5" fmla="*/ 0 w 3244850"/>
              <a:gd name="connsiteY5" fmla="*/ 5436 h 169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4850" h="1690687">
                <a:moveTo>
                  <a:pt x="103726" y="0"/>
                </a:moveTo>
                <a:lnTo>
                  <a:pt x="3244850" y="0"/>
                </a:lnTo>
                <a:lnTo>
                  <a:pt x="3244850" y="1531790"/>
                </a:lnTo>
                <a:lnTo>
                  <a:pt x="212930" y="1690687"/>
                </a:lnTo>
                <a:lnTo>
                  <a:pt x="0" y="1690687"/>
                </a:lnTo>
                <a:lnTo>
                  <a:pt x="0" y="5436"/>
                </a:lnTo>
                <a:close/>
              </a:path>
            </a:pathLst>
          </a:custGeom>
          <a:solidFill>
            <a:schemeClr val="accent1"/>
          </a:solidFill>
        </p:spPr>
        <p:txBody>
          <a:bodyPr wrap="square" lIns="396000" tIns="216000" rIns="396000" bIns="396000" anchor="b" anchorCtr="0">
            <a:noAutofit/>
          </a:bodyPr>
          <a:lstStyle>
            <a:lvl1pPr>
              <a:lnSpc>
                <a:spcPct val="120000"/>
              </a:lnSpc>
              <a:defRPr sz="1200">
                <a:solidFill>
                  <a:schemeClr val="bg1"/>
                </a:solidFill>
              </a:defRPr>
            </a:lvl1pPr>
          </a:lstStyle>
          <a:p>
            <a:pPr lvl="0"/>
            <a:r>
              <a:rPr lang="en-GB"/>
              <a:t>Click to edit Master text styles</a:t>
            </a:r>
          </a:p>
        </p:txBody>
      </p:sp>
      <p:sp>
        <p:nvSpPr>
          <p:cNvPr id="8" name="Content Placeholder 7">
            <a:extLst>
              <a:ext uri="{FF2B5EF4-FFF2-40B4-BE49-F238E27FC236}">
                <a16:creationId xmlns:a16="http://schemas.microsoft.com/office/drawing/2014/main" id="{64C89399-8227-4E41-B1F0-CD19C3748257}"/>
              </a:ext>
            </a:extLst>
          </p:cNvPr>
          <p:cNvSpPr>
            <a:spLocks noGrp="1"/>
          </p:cNvSpPr>
          <p:nvPr>
            <p:ph sz="quarter" idx="24"/>
          </p:nvPr>
        </p:nvSpPr>
        <p:spPr>
          <a:xfrm>
            <a:off x="731838" y="1981200"/>
            <a:ext cx="3325812" cy="37766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12" name="Content Placeholder 7">
            <a:extLst>
              <a:ext uri="{FF2B5EF4-FFF2-40B4-BE49-F238E27FC236}">
                <a16:creationId xmlns:a16="http://schemas.microsoft.com/office/drawing/2014/main" id="{6CEFA7E0-9F05-429F-BE8B-F38F096C0A09}"/>
              </a:ext>
            </a:extLst>
          </p:cNvPr>
          <p:cNvSpPr>
            <a:spLocks noGrp="1"/>
          </p:cNvSpPr>
          <p:nvPr>
            <p:ph sz="quarter" idx="25"/>
          </p:nvPr>
        </p:nvSpPr>
        <p:spPr>
          <a:xfrm>
            <a:off x="4295775" y="1981200"/>
            <a:ext cx="3325812" cy="37766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Footer Placeholder 3">
            <a:extLst>
              <a:ext uri="{FF2B5EF4-FFF2-40B4-BE49-F238E27FC236}">
                <a16:creationId xmlns:a16="http://schemas.microsoft.com/office/drawing/2014/main" id="{7CF86E25-3973-4AB6-BBFB-DDDE8359D7D6}"/>
              </a:ext>
            </a:extLst>
          </p:cNvPr>
          <p:cNvSpPr>
            <a:spLocks noGrp="1"/>
          </p:cNvSpPr>
          <p:nvPr>
            <p:ph type="ftr" sz="quarter" idx="2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311135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556" userDrawn="1">
          <p15:clr>
            <a:srgbClr val="FBAE40"/>
          </p15:clr>
        </p15:guide>
        <p15:guide id="5" pos="2706" userDrawn="1">
          <p15:clr>
            <a:srgbClr val="FBAE40"/>
          </p15:clr>
        </p15:guide>
        <p15:guide id="6" pos="5175" userDrawn="1">
          <p15:clr>
            <a:srgbClr val="FBAE40"/>
          </p15:clr>
        </p15:guide>
        <p15:guide id="7" pos="479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image caption (b)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4570939" y="748662"/>
            <a:ext cx="7155397"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7" name="Picture Placeholder 6">
            <a:extLst>
              <a:ext uri="{FF2B5EF4-FFF2-40B4-BE49-F238E27FC236}">
                <a16:creationId xmlns:a16="http://schemas.microsoft.com/office/drawing/2014/main" id="{FCFA4056-0128-46D6-8D43-D213FCA588CB}"/>
              </a:ext>
            </a:extLst>
          </p:cNvPr>
          <p:cNvSpPr>
            <a:spLocks noGrp="1"/>
          </p:cNvSpPr>
          <p:nvPr>
            <p:ph type="pic" sz="quarter" idx="21" hasCustomPrompt="1"/>
          </p:nvPr>
        </p:nvSpPr>
        <p:spPr>
          <a:xfrm>
            <a:off x="740828" y="0"/>
            <a:ext cx="3246437" cy="4862513"/>
          </a:xfrm>
          <a:solidFill>
            <a:schemeClr val="accent4"/>
          </a:solidFill>
        </p:spPr>
        <p:txBody>
          <a:bodyPr lIns="180000" tIns="216000"/>
          <a:lstStyle>
            <a:lvl1pPr>
              <a:defRPr/>
            </a:lvl1pPr>
          </a:lstStyle>
          <a:p>
            <a:r>
              <a:rPr lang="en-AU" dirty="0"/>
              <a:t>Click icon to insert image</a:t>
            </a:r>
          </a:p>
        </p:txBody>
      </p:sp>
      <p:sp>
        <p:nvSpPr>
          <p:cNvPr id="15" name="Text Placeholder 14">
            <a:extLst>
              <a:ext uri="{FF2B5EF4-FFF2-40B4-BE49-F238E27FC236}">
                <a16:creationId xmlns:a16="http://schemas.microsoft.com/office/drawing/2014/main" id="{7287B82D-5C0B-4DDF-A9A5-EDA5B2F45BC0}"/>
              </a:ext>
            </a:extLst>
          </p:cNvPr>
          <p:cNvSpPr>
            <a:spLocks noGrp="1"/>
          </p:cNvSpPr>
          <p:nvPr>
            <p:ph type="body" sz="quarter" idx="22"/>
          </p:nvPr>
        </p:nvSpPr>
        <p:spPr>
          <a:xfrm>
            <a:off x="740828" y="4071938"/>
            <a:ext cx="3247200" cy="1690687"/>
          </a:xfrm>
          <a:custGeom>
            <a:avLst/>
            <a:gdLst>
              <a:gd name="connsiteX0" fmla="*/ 103726 w 3244850"/>
              <a:gd name="connsiteY0" fmla="*/ 0 h 1690687"/>
              <a:gd name="connsiteX1" fmla="*/ 3244850 w 3244850"/>
              <a:gd name="connsiteY1" fmla="*/ 0 h 1690687"/>
              <a:gd name="connsiteX2" fmla="*/ 3244850 w 3244850"/>
              <a:gd name="connsiteY2" fmla="*/ 1531790 h 1690687"/>
              <a:gd name="connsiteX3" fmla="*/ 212930 w 3244850"/>
              <a:gd name="connsiteY3" fmla="*/ 1690687 h 1690687"/>
              <a:gd name="connsiteX4" fmla="*/ 0 w 3244850"/>
              <a:gd name="connsiteY4" fmla="*/ 1690687 h 1690687"/>
              <a:gd name="connsiteX5" fmla="*/ 0 w 3244850"/>
              <a:gd name="connsiteY5" fmla="*/ 5436 h 169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4850" h="1690687">
                <a:moveTo>
                  <a:pt x="103726" y="0"/>
                </a:moveTo>
                <a:lnTo>
                  <a:pt x="3244850" y="0"/>
                </a:lnTo>
                <a:lnTo>
                  <a:pt x="3244850" y="1531790"/>
                </a:lnTo>
                <a:lnTo>
                  <a:pt x="212930" y="1690687"/>
                </a:lnTo>
                <a:lnTo>
                  <a:pt x="0" y="1690687"/>
                </a:lnTo>
                <a:lnTo>
                  <a:pt x="0" y="5436"/>
                </a:lnTo>
                <a:close/>
              </a:path>
            </a:pathLst>
          </a:custGeom>
          <a:solidFill>
            <a:schemeClr val="accent1"/>
          </a:solidFill>
        </p:spPr>
        <p:txBody>
          <a:bodyPr wrap="square" lIns="396000" tIns="216000" rIns="396000" bIns="396000" anchor="b" anchorCtr="0">
            <a:noAutofit/>
          </a:bodyPr>
          <a:lstStyle>
            <a:lvl1pPr>
              <a:lnSpc>
                <a:spcPct val="120000"/>
              </a:lnSpc>
              <a:defRPr sz="1200">
                <a:solidFill>
                  <a:schemeClr val="bg1"/>
                </a:solidFill>
              </a:defRPr>
            </a:lvl1pPr>
          </a:lstStyle>
          <a:p>
            <a:pPr lvl="0"/>
            <a:r>
              <a:rPr lang="en-GB"/>
              <a:t>Click to edit Master text styles</a:t>
            </a:r>
          </a:p>
        </p:txBody>
      </p:sp>
      <p:sp>
        <p:nvSpPr>
          <p:cNvPr id="11" name="Content Placeholder 7">
            <a:extLst>
              <a:ext uri="{FF2B5EF4-FFF2-40B4-BE49-F238E27FC236}">
                <a16:creationId xmlns:a16="http://schemas.microsoft.com/office/drawing/2014/main" id="{CBCC327A-567C-414C-8006-56FDB88D5073}"/>
              </a:ext>
            </a:extLst>
          </p:cNvPr>
          <p:cNvSpPr>
            <a:spLocks noGrp="1"/>
          </p:cNvSpPr>
          <p:nvPr>
            <p:ph sz="quarter" idx="24"/>
          </p:nvPr>
        </p:nvSpPr>
        <p:spPr>
          <a:xfrm>
            <a:off x="4548188" y="1977378"/>
            <a:ext cx="3325812" cy="37804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12" name="Content Placeholder 7">
            <a:extLst>
              <a:ext uri="{FF2B5EF4-FFF2-40B4-BE49-F238E27FC236}">
                <a16:creationId xmlns:a16="http://schemas.microsoft.com/office/drawing/2014/main" id="{C45D4E5F-7D60-4625-BBBD-9701022DAE4D}"/>
              </a:ext>
            </a:extLst>
          </p:cNvPr>
          <p:cNvSpPr>
            <a:spLocks noGrp="1"/>
          </p:cNvSpPr>
          <p:nvPr>
            <p:ph sz="quarter" idx="25"/>
          </p:nvPr>
        </p:nvSpPr>
        <p:spPr>
          <a:xfrm>
            <a:off x="8148637" y="1977378"/>
            <a:ext cx="3311526" cy="37804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a:extLst>
              <a:ext uri="{FF2B5EF4-FFF2-40B4-BE49-F238E27FC236}">
                <a16:creationId xmlns:a16="http://schemas.microsoft.com/office/drawing/2014/main" id="{3645C0E5-60A5-4FD9-940E-4E0A0AA43266}"/>
              </a:ext>
            </a:extLst>
          </p:cNvPr>
          <p:cNvSpPr>
            <a:spLocks noGrp="1"/>
          </p:cNvSpPr>
          <p:nvPr>
            <p:ph type="ftr" sz="quarter" idx="2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96845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502" userDrawn="1">
          <p15:clr>
            <a:srgbClr val="FBAE40"/>
          </p15:clr>
        </p15:guide>
        <p15:guide id="5" pos="2865" userDrawn="1">
          <p15:clr>
            <a:srgbClr val="FBAE40"/>
          </p15:clr>
        </p15:guide>
        <p15:guide id="6" pos="5133" userDrawn="1">
          <p15:clr>
            <a:srgbClr val="FBAE40"/>
          </p15:clr>
        </p15:guide>
        <p15:guide id="7" pos="497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image caption (c)">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D6B825A-0B3B-4B52-8F0F-19DAC1B73A39}"/>
              </a:ext>
            </a:extLst>
          </p:cNvPr>
          <p:cNvSpPr>
            <a:spLocks noGrp="1"/>
          </p:cNvSpPr>
          <p:nvPr>
            <p:ph type="pic" sz="quarter" idx="22" hasCustomPrompt="1"/>
          </p:nvPr>
        </p:nvSpPr>
        <p:spPr>
          <a:xfrm>
            <a:off x="0" y="0"/>
            <a:ext cx="12192000" cy="3721099"/>
          </a:xfrm>
          <a:custGeom>
            <a:avLst/>
            <a:gdLst>
              <a:gd name="connsiteX0" fmla="*/ 0 w 12192000"/>
              <a:gd name="connsiteY0" fmla="*/ 0 h 3721099"/>
              <a:gd name="connsiteX1" fmla="*/ 12192000 w 12192000"/>
              <a:gd name="connsiteY1" fmla="*/ 0 h 3721099"/>
              <a:gd name="connsiteX2" fmla="*/ 12192000 w 12192000"/>
              <a:gd name="connsiteY2" fmla="*/ 3102363 h 3721099"/>
              <a:gd name="connsiteX3" fmla="*/ 634119 w 12192000"/>
              <a:gd name="connsiteY3" fmla="*/ 3708265 h 3721099"/>
              <a:gd name="connsiteX4" fmla="*/ 0 w 12192000"/>
              <a:gd name="connsiteY4" fmla="*/ 3721099 h 372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1099">
                <a:moveTo>
                  <a:pt x="0" y="0"/>
                </a:moveTo>
                <a:lnTo>
                  <a:pt x="12192000" y="0"/>
                </a:lnTo>
                <a:lnTo>
                  <a:pt x="12192000" y="3102363"/>
                </a:lnTo>
                <a:lnTo>
                  <a:pt x="634119" y="3708265"/>
                </a:lnTo>
                <a:lnTo>
                  <a:pt x="0" y="3721099"/>
                </a:lnTo>
                <a:close/>
              </a:path>
            </a:pathLst>
          </a:custGeom>
          <a:solidFill>
            <a:schemeClr val="tx2"/>
          </a:solidFill>
        </p:spPr>
        <p:txBody>
          <a:bodyPr wrap="square" lIns="144000" bIns="828000" anchor="ctr" anchorCtr="0">
            <a:noAutofit/>
          </a:bodyPr>
          <a:lstStyle>
            <a:lvl1pPr>
              <a:defRPr/>
            </a:lvl1pPr>
          </a:lstStyle>
          <a:p>
            <a:r>
              <a:rPr lang="en-AU" dirty="0"/>
              <a:t>Click icon to insert image</a:t>
            </a:r>
          </a:p>
        </p:txBody>
      </p:sp>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4063362"/>
            <a:ext cx="317976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6" name="Text Placeholder 15">
            <a:extLst>
              <a:ext uri="{FF2B5EF4-FFF2-40B4-BE49-F238E27FC236}">
                <a16:creationId xmlns:a16="http://schemas.microsoft.com/office/drawing/2014/main" id="{D22EDF33-ECFE-4B81-9AC1-F3FA832BC037}"/>
              </a:ext>
            </a:extLst>
          </p:cNvPr>
          <p:cNvSpPr>
            <a:spLocks noGrp="1"/>
          </p:cNvSpPr>
          <p:nvPr>
            <p:ph type="body" sz="quarter" idx="21" hasCustomPrompt="1"/>
          </p:nvPr>
        </p:nvSpPr>
        <p:spPr>
          <a:xfrm>
            <a:off x="9377464" y="0"/>
            <a:ext cx="2050434" cy="2255438"/>
          </a:xfrm>
          <a:custGeom>
            <a:avLst/>
            <a:gdLst>
              <a:gd name="connsiteX0" fmla="*/ 0 w 1879042"/>
              <a:gd name="connsiteY0" fmla="*/ 0 h 2066910"/>
              <a:gd name="connsiteX1" fmla="*/ 1879042 w 1879042"/>
              <a:gd name="connsiteY1" fmla="*/ 0 h 2066910"/>
              <a:gd name="connsiteX2" fmla="*/ 1879042 w 1879042"/>
              <a:gd name="connsiteY2" fmla="*/ 1974875 h 2066910"/>
              <a:gd name="connsiteX3" fmla="*/ 122916 w 1879042"/>
              <a:gd name="connsiteY3" fmla="*/ 2066910 h 2066910"/>
              <a:gd name="connsiteX4" fmla="*/ 0 w 1879042"/>
              <a:gd name="connsiteY4" fmla="*/ 2066910 h 206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042" h="2066910">
                <a:moveTo>
                  <a:pt x="0" y="0"/>
                </a:moveTo>
                <a:lnTo>
                  <a:pt x="1879042" y="0"/>
                </a:lnTo>
                <a:lnTo>
                  <a:pt x="1879042" y="1974875"/>
                </a:lnTo>
                <a:lnTo>
                  <a:pt x="122916" y="2066910"/>
                </a:lnTo>
                <a:lnTo>
                  <a:pt x="0" y="2066910"/>
                </a:lnTo>
                <a:close/>
              </a:path>
            </a:pathLst>
          </a:custGeom>
          <a:solidFill>
            <a:schemeClr val="accent1"/>
          </a:solidFill>
        </p:spPr>
        <p:txBody>
          <a:bodyPr wrap="square" lIns="216000" tIns="180000" rIns="216000" bIns="180000">
            <a:noAutofit/>
          </a:bodyPr>
          <a:lstStyle>
            <a:lvl1pPr>
              <a:lnSpc>
                <a:spcPct val="120000"/>
              </a:lnSpc>
              <a:spcAft>
                <a:spcPts val="0"/>
              </a:spcAft>
              <a:defRPr sz="1050">
                <a:solidFill>
                  <a:schemeClr val="bg1"/>
                </a:solidFill>
              </a:defRPr>
            </a:lvl1pPr>
            <a:lvl2pPr>
              <a:defRPr sz="1050"/>
            </a:lvl2pPr>
            <a:lvl3pPr>
              <a:defRPr sz="1050"/>
            </a:lvl3pPr>
            <a:lvl4pPr>
              <a:defRPr sz="1050"/>
            </a:lvl4pPr>
            <a:lvl5pPr>
              <a:defRPr sz="1050"/>
            </a:lvl5pPr>
          </a:lstStyle>
          <a:p>
            <a:r>
              <a:rPr lang="en-AU" dirty="0"/>
              <a:t>Image caption goes here and should reflect the image chosen.  You can adjust the size of the text box by selecting any of the corner circles and holding shift. Never stretch the box as this will alter the CSL angle device.</a:t>
            </a:r>
          </a:p>
        </p:txBody>
      </p:sp>
      <p:sp>
        <p:nvSpPr>
          <p:cNvPr id="7" name="Text Placeholder 6">
            <a:extLst>
              <a:ext uri="{FF2B5EF4-FFF2-40B4-BE49-F238E27FC236}">
                <a16:creationId xmlns:a16="http://schemas.microsoft.com/office/drawing/2014/main" id="{B844C323-6B96-409C-A534-EA8C656BF66C}"/>
              </a:ext>
            </a:extLst>
          </p:cNvPr>
          <p:cNvSpPr>
            <a:spLocks noGrp="1"/>
          </p:cNvSpPr>
          <p:nvPr>
            <p:ph type="body" sz="quarter" idx="24"/>
          </p:nvPr>
        </p:nvSpPr>
        <p:spPr>
          <a:xfrm>
            <a:off x="4267200" y="4063362"/>
            <a:ext cx="7192963" cy="1694501"/>
          </a:xfrm>
        </p:spPr>
        <p:txBody>
          <a:bodyPr/>
          <a:lstStyle>
            <a:lvl1pPr>
              <a:defRPr sz="1600"/>
            </a:lvl1pPr>
            <a:lvl2pPr>
              <a:defRPr sz="1400"/>
            </a:lvl2pPr>
            <a:lvl3pPr>
              <a:defRPr sz="1400"/>
            </a:lvl3pPr>
            <a:lvl4pPr>
              <a:defRPr sz="1400"/>
            </a:lvl4pPr>
            <a:lvl5pPr>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a:extLst>
              <a:ext uri="{FF2B5EF4-FFF2-40B4-BE49-F238E27FC236}">
                <a16:creationId xmlns:a16="http://schemas.microsoft.com/office/drawing/2014/main" id="{FDB81EB6-2AFD-4C6B-A597-5A97A8ABEE36}"/>
              </a:ext>
            </a:extLst>
          </p:cNvPr>
          <p:cNvSpPr>
            <a:spLocks noGrp="1"/>
          </p:cNvSpPr>
          <p:nvPr>
            <p:ph type="ftr" sz="quarter" idx="25"/>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99282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472" userDrawn="1">
          <p15:clr>
            <a:srgbClr val="FBAE40"/>
          </p15:clr>
        </p15:guide>
        <p15:guide id="5" pos="268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caption (c) two colmns">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8D6B825A-0B3B-4B52-8F0F-19DAC1B73A39}"/>
              </a:ext>
            </a:extLst>
          </p:cNvPr>
          <p:cNvSpPr>
            <a:spLocks noGrp="1"/>
          </p:cNvSpPr>
          <p:nvPr>
            <p:ph type="pic" sz="quarter" idx="22" hasCustomPrompt="1"/>
          </p:nvPr>
        </p:nvSpPr>
        <p:spPr>
          <a:xfrm>
            <a:off x="0" y="0"/>
            <a:ext cx="12192000" cy="3721099"/>
          </a:xfrm>
          <a:custGeom>
            <a:avLst/>
            <a:gdLst>
              <a:gd name="connsiteX0" fmla="*/ 0 w 12192000"/>
              <a:gd name="connsiteY0" fmla="*/ 0 h 3721099"/>
              <a:gd name="connsiteX1" fmla="*/ 12192000 w 12192000"/>
              <a:gd name="connsiteY1" fmla="*/ 0 h 3721099"/>
              <a:gd name="connsiteX2" fmla="*/ 12192000 w 12192000"/>
              <a:gd name="connsiteY2" fmla="*/ 3102363 h 3721099"/>
              <a:gd name="connsiteX3" fmla="*/ 634119 w 12192000"/>
              <a:gd name="connsiteY3" fmla="*/ 3708265 h 3721099"/>
              <a:gd name="connsiteX4" fmla="*/ 0 w 12192000"/>
              <a:gd name="connsiteY4" fmla="*/ 3721099 h 3721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721099">
                <a:moveTo>
                  <a:pt x="0" y="0"/>
                </a:moveTo>
                <a:lnTo>
                  <a:pt x="12192000" y="0"/>
                </a:lnTo>
                <a:lnTo>
                  <a:pt x="12192000" y="3102363"/>
                </a:lnTo>
                <a:lnTo>
                  <a:pt x="634119" y="3708265"/>
                </a:lnTo>
                <a:lnTo>
                  <a:pt x="0" y="3721099"/>
                </a:lnTo>
                <a:close/>
              </a:path>
            </a:pathLst>
          </a:custGeom>
          <a:solidFill>
            <a:schemeClr val="tx2"/>
          </a:solidFill>
        </p:spPr>
        <p:txBody>
          <a:bodyPr wrap="square" lIns="144000" bIns="828000" anchor="ctr" anchorCtr="0">
            <a:noAutofit/>
          </a:bodyPr>
          <a:lstStyle>
            <a:lvl1pPr>
              <a:defRPr/>
            </a:lvl1pPr>
          </a:lstStyle>
          <a:p>
            <a:r>
              <a:rPr lang="en-US" dirty="0"/>
              <a:t>Click icon to insert image</a:t>
            </a:r>
            <a:endParaRPr lang="en-AU" dirty="0"/>
          </a:p>
        </p:txBody>
      </p:sp>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4063362"/>
            <a:ext cx="317976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7" name="Text Placeholder 6">
            <a:extLst>
              <a:ext uri="{FF2B5EF4-FFF2-40B4-BE49-F238E27FC236}">
                <a16:creationId xmlns:a16="http://schemas.microsoft.com/office/drawing/2014/main" id="{B844C323-6B96-409C-A534-EA8C656BF66C}"/>
              </a:ext>
            </a:extLst>
          </p:cNvPr>
          <p:cNvSpPr>
            <a:spLocks noGrp="1"/>
          </p:cNvSpPr>
          <p:nvPr>
            <p:ph type="body" sz="quarter" idx="24"/>
          </p:nvPr>
        </p:nvSpPr>
        <p:spPr>
          <a:xfrm>
            <a:off x="4267200" y="4063362"/>
            <a:ext cx="3419475" cy="1694501"/>
          </a:xfrm>
        </p:spPr>
        <p:txBody>
          <a:bodyPr/>
          <a:lstStyle>
            <a:lvl1pPr>
              <a:defRPr sz="1600"/>
            </a:lvl1pPr>
            <a:lvl2pPr>
              <a:defRPr sz="1400"/>
            </a:lvl2pPr>
            <a:lvl3pPr>
              <a:defRPr sz="1400"/>
            </a:lvl3pPr>
            <a:lvl4pPr>
              <a:defRPr sz="1400"/>
            </a:lvl4pPr>
            <a:lvl5pPr>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20" name="Text Placeholder 6">
            <a:extLst>
              <a:ext uri="{FF2B5EF4-FFF2-40B4-BE49-F238E27FC236}">
                <a16:creationId xmlns:a16="http://schemas.microsoft.com/office/drawing/2014/main" id="{43AB103F-F24D-4714-8B29-E94E626D7D98}"/>
              </a:ext>
            </a:extLst>
          </p:cNvPr>
          <p:cNvSpPr>
            <a:spLocks noGrp="1"/>
          </p:cNvSpPr>
          <p:nvPr>
            <p:ph type="body" sz="quarter" idx="25"/>
          </p:nvPr>
        </p:nvSpPr>
        <p:spPr>
          <a:xfrm>
            <a:off x="8053070" y="4063362"/>
            <a:ext cx="3419475" cy="1694501"/>
          </a:xfrm>
        </p:spPr>
        <p:txBody>
          <a:bodyPr/>
          <a:lstStyle>
            <a:lvl1pPr>
              <a:defRPr sz="1600"/>
            </a:lvl1pPr>
            <a:lvl2pPr>
              <a:defRPr sz="1400"/>
            </a:lvl2pPr>
            <a:lvl3pPr>
              <a:defRPr sz="1400"/>
            </a:lvl3pPr>
            <a:lvl4pPr>
              <a:defRPr sz="1400"/>
            </a:lvl4pPr>
            <a:lvl5pPr>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9" name="Text Placeholder 15">
            <a:extLst>
              <a:ext uri="{FF2B5EF4-FFF2-40B4-BE49-F238E27FC236}">
                <a16:creationId xmlns:a16="http://schemas.microsoft.com/office/drawing/2014/main" id="{BCFEC812-7164-4515-90EC-346333DDCDE0}"/>
              </a:ext>
            </a:extLst>
          </p:cNvPr>
          <p:cNvSpPr>
            <a:spLocks noGrp="1"/>
          </p:cNvSpPr>
          <p:nvPr>
            <p:ph type="body" sz="quarter" idx="21" hasCustomPrompt="1"/>
          </p:nvPr>
        </p:nvSpPr>
        <p:spPr>
          <a:xfrm>
            <a:off x="9377464" y="0"/>
            <a:ext cx="2050434" cy="2255438"/>
          </a:xfrm>
          <a:custGeom>
            <a:avLst/>
            <a:gdLst>
              <a:gd name="connsiteX0" fmla="*/ 0 w 1879042"/>
              <a:gd name="connsiteY0" fmla="*/ 0 h 2066910"/>
              <a:gd name="connsiteX1" fmla="*/ 1879042 w 1879042"/>
              <a:gd name="connsiteY1" fmla="*/ 0 h 2066910"/>
              <a:gd name="connsiteX2" fmla="*/ 1879042 w 1879042"/>
              <a:gd name="connsiteY2" fmla="*/ 1974875 h 2066910"/>
              <a:gd name="connsiteX3" fmla="*/ 122916 w 1879042"/>
              <a:gd name="connsiteY3" fmla="*/ 2066910 h 2066910"/>
              <a:gd name="connsiteX4" fmla="*/ 0 w 1879042"/>
              <a:gd name="connsiteY4" fmla="*/ 2066910 h 206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042" h="2066910">
                <a:moveTo>
                  <a:pt x="0" y="0"/>
                </a:moveTo>
                <a:lnTo>
                  <a:pt x="1879042" y="0"/>
                </a:lnTo>
                <a:lnTo>
                  <a:pt x="1879042" y="1974875"/>
                </a:lnTo>
                <a:lnTo>
                  <a:pt x="122916" y="2066910"/>
                </a:lnTo>
                <a:lnTo>
                  <a:pt x="0" y="2066910"/>
                </a:lnTo>
                <a:close/>
              </a:path>
            </a:pathLst>
          </a:custGeom>
          <a:solidFill>
            <a:schemeClr val="accent1"/>
          </a:solidFill>
        </p:spPr>
        <p:txBody>
          <a:bodyPr wrap="square" lIns="216000" tIns="180000" rIns="216000" bIns="180000">
            <a:noAutofit/>
          </a:bodyPr>
          <a:lstStyle>
            <a:lvl1pPr>
              <a:lnSpc>
                <a:spcPct val="120000"/>
              </a:lnSpc>
              <a:spcAft>
                <a:spcPts val="0"/>
              </a:spcAft>
              <a:defRPr sz="1050">
                <a:solidFill>
                  <a:schemeClr val="bg1"/>
                </a:solidFill>
              </a:defRPr>
            </a:lvl1pPr>
            <a:lvl2pPr>
              <a:defRPr sz="1050"/>
            </a:lvl2pPr>
            <a:lvl3pPr>
              <a:defRPr sz="1050"/>
            </a:lvl3pPr>
            <a:lvl4pPr>
              <a:defRPr sz="1050"/>
            </a:lvl4pPr>
            <a:lvl5pPr>
              <a:defRPr sz="1050"/>
            </a:lvl5pPr>
          </a:lstStyle>
          <a:p>
            <a:r>
              <a:rPr lang="en-AU" dirty="0"/>
              <a:t>Image caption goes here and should reflect the image chosen.  You can adjust the size of the text box by selecting any of the corner circles and holding shift. Never stretch the box as this will alter the CSL angle device.</a:t>
            </a:r>
          </a:p>
        </p:txBody>
      </p:sp>
      <p:sp>
        <p:nvSpPr>
          <p:cNvPr id="4" name="Footer Placeholder 3">
            <a:extLst>
              <a:ext uri="{FF2B5EF4-FFF2-40B4-BE49-F238E27FC236}">
                <a16:creationId xmlns:a16="http://schemas.microsoft.com/office/drawing/2014/main" id="{DBE7783F-9661-43CF-AE07-3DB4F0B4904D}"/>
              </a:ext>
            </a:extLst>
          </p:cNvPr>
          <p:cNvSpPr>
            <a:spLocks noGrp="1"/>
          </p:cNvSpPr>
          <p:nvPr>
            <p:ph type="ftr" sz="quarter" idx="26"/>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25984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472">
          <p15:clr>
            <a:srgbClr val="FBAE40"/>
          </p15:clr>
        </p15:guide>
        <p15:guide id="5" pos="2688">
          <p15:clr>
            <a:srgbClr val="FBAE40"/>
          </p15:clr>
        </p15:guide>
        <p15:guide id="6" pos="4838">
          <p15:clr>
            <a:srgbClr val="FBAE40"/>
          </p15:clr>
        </p15:guide>
        <p15:guide id="7" pos="506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EB6F07A-A2A2-4217-A999-3A8707F9F287}"/>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2F53DF93-B598-40F9-B203-841A8178E2E6}"/>
              </a:ext>
            </a:extLst>
          </p:cNvPr>
          <p:cNvSpPr>
            <a:spLocks noGrp="1"/>
          </p:cNvSpPr>
          <p:nvPr>
            <p:ph type="body" sz="quarter" idx="12" hasCustomPrompt="1"/>
          </p:nvPr>
        </p:nvSpPr>
        <p:spPr>
          <a:xfrm>
            <a:off x="1539240" y="2362200"/>
            <a:ext cx="6120000" cy="1901558"/>
          </a:xfrm>
        </p:spPr>
        <p:txBody>
          <a:bodyPr/>
          <a:lstStyle>
            <a:lvl1pPr>
              <a:defRPr sz="2800">
                <a:solidFill>
                  <a:schemeClr val="tx1"/>
                </a:solidFill>
              </a:defRPr>
            </a:lvl1pPr>
            <a:lvl2pPr>
              <a:defRPr>
                <a:latin typeface="+mj-lt"/>
              </a:defRPr>
            </a:lvl2pPr>
          </a:lstStyle>
          <a:p>
            <a:pPr lvl="0"/>
            <a:r>
              <a:rPr lang="en-US" dirty="0"/>
              <a:t>Quote text</a:t>
            </a:r>
          </a:p>
        </p:txBody>
      </p:sp>
      <p:sp>
        <p:nvSpPr>
          <p:cNvPr id="32" name="Text Placeholder 5">
            <a:extLst>
              <a:ext uri="{FF2B5EF4-FFF2-40B4-BE49-F238E27FC236}">
                <a16:creationId xmlns:a16="http://schemas.microsoft.com/office/drawing/2014/main" id="{D32451F3-30CB-4299-AF2A-003A173DD59B}"/>
              </a:ext>
            </a:extLst>
          </p:cNvPr>
          <p:cNvSpPr>
            <a:spLocks noGrp="1"/>
          </p:cNvSpPr>
          <p:nvPr>
            <p:ph type="body" sz="quarter" idx="13" hasCustomPrompt="1"/>
          </p:nvPr>
        </p:nvSpPr>
        <p:spPr>
          <a:xfrm>
            <a:off x="1539241" y="4649270"/>
            <a:ext cx="1985010" cy="285591"/>
          </a:xfrm>
          <a:noFill/>
          <a:effectLst/>
        </p:spPr>
        <p:txBody>
          <a:bodyPr wrap="square" tIns="0">
            <a:spAutoFit/>
          </a:bodyPr>
          <a:lstStyle>
            <a:lvl1pPr>
              <a:defRPr sz="1800">
                <a:solidFill>
                  <a:schemeClr val="accent1"/>
                </a:solidFill>
                <a:latin typeface="+mj-lt"/>
              </a:defRPr>
            </a:lvl1pPr>
            <a:lvl2pPr>
              <a:defRPr>
                <a:latin typeface="+mj-lt"/>
              </a:defRPr>
            </a:lvl2pPr>
          </a:lstStyle>
          <a:p>
            <a:pPr lvl="0"/>
            <a:r>
              <a:rPr lang="en-US" dirty="0"/>
              <a:t>Name last name</a:t>
            </a:r>
          </a:p>
        </p:txBody>
      </p:sp>
      <p:sp>
        <p:nvSpPr>
          <p:cNvPr id="33" name="Text Placeholder 5">
            <a:extLst>
              <a:ext uri="{FF2B5EF4-FFF2-40B4-BE49-F238E27FC236}">
                <a16:creationId xmlns:a16="http://schemas.microsoft.com/office/drawing/2014/main" id="{1AED76B7-43A4-46D1-97FE-B6673AC9CDF3}"/>
              </a:ext>
            </a:extLst>
          </p:cNvPr>
          <p:cNvSpPr>
            <a:spLocks noGrp="1"/>
          </p:cNvSpPr>
          <p:nvPr>
            <p:ph type="body" sz="quarter" idx="14"/>
          </p:nvPr>
        </p:nvSpPr>
        <p:spPr>
          <a:xfrm>
            <a:off x="1539241" y="4367048"/>
            <a:ext cx="540000" cy="7200"/>
          </a:xfrm>
          <a:prstGeom prst="roundRect">
            <a:avLst>
              <a:gd name="adj" fmla="val 50000"/>
            </a:avLst>
          </a:prstGeom>
          <a:solidFill>
            <a:schemeClr val="accent1"/>
          </a:solidFill>
          <a:ln w="3175">
            <a:solidFill>
              <a:schemeClr val="accent1"/>
            </a:solidFill>
          </a:ln>
          <a:effectLst/>
        </p:spPr>
        <p:txBody>
          <a:bodyPr wrap="square" tIns="0">
            <a:spAutoFit/>
          </a:bodyPr>
          <a:lstStyle>
            <a:lvl1pPr>
              <a:defRPr sz="200">
                <a:noFill/>
                <a:latin typeface="+mn-lt"/>
              </a:defRPr>
            </a:lvl1pPr>
            <a:lvl2pPr>
              <a:defRPr>
                <a:latin typeface="+mj-lt"/>
              </a:defRPr>
            </a:lvl2pPr>
          </a:lstStyle>
          <a:p>
            <a:pPr lvl="0"/>
            <a:r>
              <a:rPr lang="en-GB"/>
              <a:t>Click to edit Master text styles</a:t>
            </a:r>
          </a:p>
        </p:txBody>
      </p:sp>
      <p:sp>
        <p:nvSpPr>
          <p:cNvPr id="9" name="Text Placeholder 6">
            <a:extLst>
              <a:ext uri="{FF2B5EF4-FFF2-40B4-BE49-F238E27FC236}">
                <a16:creationId xmlns:a16="http://schemas.microsoft.com/office/drawing/2014/main" id="{FCE3EA20-9D0D-4EDB-8EBE-804D43F5DACE}"/>
              </a:ext>
            </a:extLst>
          </p:cNvPr>
          <p:cNvSpPr>
            <a:spLocks noGrp="1"/>
          </p:cNvSpPr>
          <p:nvPr>
            <p:ph type="body" sz="quarter" idx="24"/>
          </p:nvPr>
        </p:nvSpPr>
        <p:spPr>
          <a:xfrm>
            <a:off x="1101762" y="1454152"/>
            <a:ext cx="661503" cy="520303"/>
          </a:xfrm>
          <a:blipFill dpi="0" rotWithShape="0">
            <a:blip r:embed="rId2"/>
            <a:srcRect/>
            <a:tile tx="0" ty="0" sx="100000" sy="100000" flip="none" algn="tl"/>
          </a:blipFill>
        </p:spPr>
        <p:txBody>
          <a:bodyPr/>
          <a:lstStyle>
            <a:lvl1pPr>
              <a:defRPr sz="600">
                <a:noFill/>
              </a:defRPr>
            </a:lvl1pPr>
          </a:lstStyle>
          <a:p>
            <a:pPr lvl="0"/>
            <a:r>
              <a:rPr lang="en-GB"/>
              <a:t>Click to edit Master text styles</a:t>
            </a:r>
          </a:p>
        </p:txBody>
      </p:sp>
      <p:sp>
        <p:nvSpPr>
          <p:cNvPr id="4" name="Footer Placeholder 3">
            <a:extLst>
              <a:ext uri="{FF2B5EF4-FFF2-40B4-BE49-F238E27FC236}">
                <a16:creationId xmlns:a16="http://schemas.microsoft.com/office/drawing/2014/main" id="{C94A5E99-092B-42B7-9C73-61DFA47ED514}"/>
              </a:ext>
            </a:extLst>
          </p:cNvPr>
          <p:cNvSpPr>
            <a:spLocks noGrp="1"/>
          </p:cNvSpPr>
          <p:nvPr>
            <p:ph type="ftr" sz="quarter" idx="25"/>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418986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96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F53DF93-B598-40F9-B203-841A8178E2E6}"/>
              </a:ext>
            </a:extLst>
          </p:cNvPr>
          <p:cNvSpPr>
            <a:spLocks noGrp="1"/>
          </p:cNvSpPr>
          <p:nvPr>
            <p:ph type="body" sz="quarter" idx="12" hasCustomPrompt="1"/>
          </p:nvPr>
        </p:nvSpPr>
        <p:spPr>
          <a:xfrm>
            <a:off x="1539241" y="2362200"/>
            <a:ext cx="6120000" cy="1901558"/>
          </a:xfrm>
        </p:spPr>
        <p:txBody>
          <a:bodyPr/>
          <a:lstStyle>
            <a:lvl1pPr>
              <a:defRPr sz="2800">
                <a:solidFill>
                  <a:schemeClr val="tx1"/>
                </a:solidFill>
              </a:defRPr>
            </a:lvl1pPr>
            <a:lvl2pPr>
              <a:defRPr>
                <a:latin typeface="+mj-lt"/>
              </a:defRPr>
            </a:lvl2pPr>
          </a:lstStyle>
          <a:p>
            <a:pPr lvl="0"/>
            <a:r>
              <a:rPr lang="en-US" dirty="0"/>
              <a:t>Quote text</a:t>
            </a:r>
          </a:p>
        </p:txBody>
      </p:sp>
      <p:sp>
        <p:nvSpPr>
          <p:cNvPr id="10" name="Picture Placeholder 30">
            <a:extLst>
              <a:ext uri="{FF2B5EF4-FFF2-40B4-BE49-F238E27FC236}">
                <a16:creationId xmlns:a16="http://schemas.microsoft.com/office/drawing/2014/main" id="{E42D179A-680A-4C5E-86D8-E57EEE97F97A}"/>
              </a:ext>
            </a:extLst>
          </p:cNvPr>
          <p:cNvSpPr>
            <a:spLocks noGrp="1"/>
          </p:cNvSpPr>
          <p:nvPr>
            <p:ph type="pic" sz="quarter" idx="16" hasCustomPrompt="1"/>
          </p:nvPr>
        </p:nvSpPr>
        <p:spPr>
          <a:xfrm>
            <a:off x="0" y="0"/>
            <a:ext cx="12192000" cy="6858000"/>
          </a:xfrm>
          <a:solidFill>
            <a:schemeClr val="bg1">
              <a:lumMod val="95000"/>
            </a:schemeClr>
          </a:solidFill>
        </p:spPr>
        <p:txBody>
          <a:bodyPr rIns="1296000" bIns="1044000" anchor="ctr" anchorCtr="0"/>
          <a:lstStyle>
            <a:lvl1pPr algn="r">
              <a:defRPr/>
            </a:lvl1pPr>
          </a:lstStyle>
          <a:p>
            <a:r>
              <a:rPr lang="en-US" dirty="0"/>
              <a:t>Click icon to insert image &gt; right click and send to back</a:t>
            </a:r>
            <a:endParaRPr lang="en-AU" dirty="0"/>
          </a:p>
        </p:txBody>
      </p:sp>
      <p:sp>
        <p:nvSpPr>
          <p:cNvPr id="11" name="Text Placeholder 10">
            <a:extLst>
              <a:ext uri="{FF2B5EF4-FFF2-40B4-BE49-F238E27FC236}">
                <a16:creationId xmlns:a16="http://schemas.microsoft.com/office/drawing/2014/main" id="{7D16C000-233C-40CB-951B-FE332A479494}"/>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a:noFill/>
              </a:defRPr>
            </a:lvl1pPr>
          </a:lstStyle>
          <a:p>
            <a:pPr lvl="0"/>
            <a:r>
              <a:rPr lang="en-GB"/>
              <a:t>Click to edit Master text styles</a:t>
            </a:r>
          </a:p>
        </p:txBody>
      </p:sp>
      <p:sp>
        <p:nvSpPr>
          <p:cNvPr id="32" name="Text Placeholder 5">
            <a:extLst>
              <a:ext uri="{FF2B5EF4-FFF2-40B4-BE49-F238E27FC236}">
                <a16:creationId xmlns:a16="http://schemas.microsoft.com/office/drawing/2014/main" id="{D32451F3-30CB-4299-AF2A-003A173DD59B}"/>
              </a:ext>
            </a:extLst>
          </p:cNvPr>
          <p:cNvSpPr>
            <a:spLocks noGrp="1"/>
          </p:cNvSpPr>
          <p:nvPr>
            <p:ph type="body" sz="quarter" idx="13" hasCustomPrompt="1"/>
          </p:nvPr>
        </p:nvSpPr>
        <p:spPr>
          <a:xfrm>
            <a:off x="1539241" y="4649270"/>
            <a:ext cx="1985010" cy="285591"/>
          </a:xfrm>
          <a:noFill/>
          <a:effectLst/>
        </p:spPr>
        <p:txBody>
          <a:bodyPr wrap="square" tIns="0">
            <a:spAutoFit/>
          </a:bodyPr>
          <a:lstStyle>
            <a:lvl1pPr>
              <a:defRPr sz="1800">
                <a:solidFill>
                  <a:schemeClr val="accent1"/>
                </a:solidFill>
                <a:latin typeface="+mj-lt"/>
              </a:defRPr>
            </a:lvl1pPr>
            <a:lvl2pPr>
              <a:defRPr>
                <a:latin typeface="+mj-lt"/>
              </a:defRPr>
            </a:lvl2pPr>
          </a:lstStyle>
          <a:p>
            <a:pPr lvl="0"/>
            <a:r>
              <a:rPr lang="en-US" dirty="0"/>
              <a:t>Name last name</a:t>
            </a:r>
          </a:p>
        </p:txBody>
      </p:sp>
      <p:sp>
        <p:nvSpPr>
          <p:cNvPr id="33" name="Text Placeholder 5">
            <a:extLst>
              <a:ext uri="{FF2B5EF4-FFF2-40B4-BE49-F238E27FC236}">
                <a16:creationId xmlns:a16="http://schemas.microsoft.com/office/drawing/2014/main" id="{1AED76B7-43A4-46D1-97FE-B6673AC9CDF3}"/>
              </a:ext>
            </a:extLst>
          </p:cNvPr>
          <p:cNvSpPr>
            <a:spLocks noGrp="1"/>
          </p:cNvSpPr>
          <p:nvPr>
            <p:ph type="body" sz="quarter" idx="14"/>
          </p:nvPr>
        </p:nvSpPr>
        <p:spPr>
          <a:xfrm>
            <a:off x="1539241" y="4367048"/>
            <a:ext cx="540000" cy="7200"/>
          </a:xfrm>
          <a:prstGeom prst="roundRect">
            <a:avLst>
              <a:gd name="adj" fmla="val 50000"/>
            </a:avLst>
          </a:prstGeom>
          <a:solidFill>
            <a:schemeClr val="accent1"/>
          </a:solidFill>
          <a:ln w="3175">
            <a:solidFill>
              <a:schemeClr val="accent1"/>
            </a:solidFill>
          </a:ln>
          <a:effectLst/>
        </p:spPr>
        <p:txBody>
          <a:bodyPr wrap="square" tIns="0">
            <a:spAutoFit/>
          </a:bodyPr>
          <a:lstStyle>
            <a:lvl1pPr>
              <a:defRPr sz="200">
                <a:noFill/>
                <a:latin typeface="+mn-lt"/>
              </a:defRPr>
            </a:lvl1pPr>
            <a:lvl2pPr>
              <a:defRPr>
                <a:latin typeface="+mj-lt"/>
              </a:defRPr>
            </a:lvl2pPr>
          </a:lstStyle>
          <a:p>
            <a:pPr lvl="0"/>
            <a:r>
              <a:rPr lang="en-GB"/>
              <a:t>Click to edit Master text styles</a:t>
            </a:r>
          </a:p>
        </p:txBody>
      </p:sp>
      <p:sp>
        <p:nvSpPr>
          <p:cNvPr id="2" name="Slide Number Placeholder 1">
            <a:extLst>
              <a:ext uri="{FF2B5EF4-FFF2-40B4-BE49-F238E27FC236}">
                <a16:creationId xmlns:a16="http://schemas.microsoft.com/office/drawing/2014/main" id="{CFFFD1EF-FC95-42A6-A49C-A5D1E7B1361F}"/>
              </a:ext>
            </a:extLst>
          </p:cNvPr>
          <p:cNvSpPr>
            <a:spLocks noGrp="1"/>
          </p:cNvSpPr>
          <p:nvPr>
            <p:ph type="sldNum" sz="quarter" idx="23"/>
          </p:nvPr>
        </p:nvSpPr>
        <p:spPr/>
        <p:txBody>
          <a:bodyPr/>
          <a:lstStyle/>
          <a:p>
            <a:fld id="{99EB916B-55F2-4A6B-BCF8-09E073F77D34}" type="slidenum">
              <a:rPr lang="en-AU" smtClean="0"/>
              <a:pPr/>
              <a:t>‹#›</a:t>
            </a:fld>
            <a:endParaRPr lang="en-AU" dirty="0"/>
          </a:p>
        </p:txBody>
      </p:sp>
      <p:sp>
        <p:nvSpPr>
          <p:cNvPr id="16" name="Text Placeholder 6">
            <a:extLst>
              <a:ext uri="{FF2B5EF4-FFF2-40B4-BE49-F238E27FC236}">
                <a16:creationId xmlns:a16="http://schemas.microsoft.com/office/drawing/2014/main" id="{96FA55D8-1CD7-485B-9A35-E0738831B6B5}"/>
              </a:ext>
            </a:extLst>
          </p:cNvPr>
          <p:cNvSpPr>
            <a:spLocks noGrp="1"/>
          </p:cNvSpPr>
          <p:nvPr>
            <p:ph type="body" sz="quarter" idx="24"/>
          </p:nvPr>
        </p:nvSpPr>
        <p:spPr>
          <a:xfrm>
            <a:off x="1101762" y="1454152"/>
            <a:ext cx="661503" cy="520303"/>
          </a:xfrm>
          <a:blipFill dpi="0" rotWithShape="0">
            <a:blip r:embed="rId2"/>
            <a:srcRect/>
            <a:tile tx="0" ty="0" sx="100000" sy="100000" flip="none" algn="tl"/>
          </a:blipFill>
        </p:spPr>
        <p:txBody>
          <a:bodyPr/>
          <a:lstStyle>
            <a:lvl1pPr>
              <a:defRPr sz="600">
                <a:noFill/>
              </a:defRPr>
            </a:lvl1pPr>
          </a:lstStyle>
          <a:p>
            <a:pPr lvl="0"/>
            <a:r>
              <a:rPr lang="en-GB"/>
              <a:t>Click to edit Master text styles</a:t>
            </a:r>
          </a:p>
        </p:txBody>
      </p:sp>
      <p:sp>
        <p:nvSpPr>
          <p:cNvPr id="4" name="Footer Placeholder 3">
            <a:extLst>
              <a:ext uri="{FF2B5EF4-FFF2-40B4-BE49-F238E27FC236}">
                <a16:creationId xmlns:a16="http://schemas.microsoft.com/office/drawing/2014/main" id="{40764A2C-8454-4A4F-85FD-8B301B525240}"/>
              </a:ext>
            </a:extLst>
          </p:cNvPr>
          <p:cNvSpPr>
            <a:spLocks noGrp="1"/>
          </p:cNvSpPr>
          <p:nvPr>
            <p:ph type="ftr" sz="quarter" idx="25"/>
          </p:nvPr>
        </p:nvSpPr>
        <p:spPr/>
        <p:txBody>
          <a:bodyPr/>
          <a:lstStyle/>
          <a:p>
            <a:r>
              <a:rPr lang="en-AU"/>
              <a:t>|  Confidential – Internal Use Only</a:t>
            </a:r>
            <a:endParaRPr lang="en-AU" dirty="0"/>
          </a:p>
        </p:txBody>
      </p:sp>
      <p:sp>
        <p:nvSpPr>
          <p:cNvPr id="14" name="Text Placeholder 37">
            <a:extLst>
              <a:ext uri="{FF2B5EF4-FFF2-40B4-BE49-F238E27FC236}">
                <a16:creationId xmlns:a16="http://schemas.microsoft.com/office/drawing/2014/main" id="{6C858B2A-CEB2-4C39-A1C5-BBEE965AE246}"/>
              </a:ext>
            </a:extLst>
          </p:cNvPr>
          <p:cNvSpPr>
            <a:spLocks noGrp="1"/>
          </p:cNvSpPr>
          <p:nvPr>
            <p:ph type="body" sz="quarter" idx="22"/>
          </p:nvPr>
        </p:nvSpPr>
        <p:spPr>
          <a:xfrm>
            <a:off x="988874" y="6404861"/>
            <a:ext cx="1365015" cy="110267"/>
          </a:xfrm>
          <a:blipFill dpi="0" rotWithShape="1">
            <a:blip r:embed="rId3"/>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18" name="csl-text">
            <a:extLst>
              <a:ext uri="{FF2B5EF4-FFF2-40B4-BE49-F238E27FC236}">
                <a16:creationId xmlns:a16="http://schemas.microsoft.com/office/drawing/2014/main" id="{2A334B28-F6DC-4A7A-A31C-738E9E2780F8}"/>
              </a:ext>
            </a:extLst>
          </p:cNvPr>
          <p:cNvSpPr>
            <a:spLocks noGrp="1"/>
          </p:cNvSpPr>
          <p:nvPr>
            <p:ph type="body" sz="quarter" idx="21"/>
          </p:nvPr>
        </p:nvSpPr>
        <p:spPr>
          <a:xfrm>
            <a:off x="11036504" y="6280183"/>
            <a:ext cx="423659" cy="216000"/>
          </a:xfrm>
          <a:blipFill>
            <a:blip r:embed="rId4"/>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53103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ement (a)">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EEB6F07A-A2A2-4217-A999-3A8707F9F287}"/>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2F53DF93-B598-40F9-B203-841A8178E2E6}"/>
              </a:ext>
            </a:extLst>
          </p:cNvPr>
          <p:cNvSpPr>
            <a:spLocks noGrp="1"/>
          </p:cNvSpPr>
          <p:nvPr>
            <p:ph type="body" sz="quarter" idx="12" hasCustomPrompt="1"/>
          </p:nvPr>
        </p:nvSpPr>
        <p:spPr>
          <a:xfrm>
            <a:off x="1539240" y="2571750"/>
            <a:ext cx="6368400" cy="1901558"/>
          </a:xfrm>
        </p:spPr>
        <p:txBody>
          <a:bodyPr/>
          <a:lstStyle>
            <a:lvl1pPr>
              <a:lnSpc>
                <a:spcPct val="90000"/>
              </a:lnSpc>
              <a:defRPr sz="3600">
                <a:solidFill>
                  <a:schemeClr val="bg1"/>
                </a:solidFill>
              </a:defRPr>
            </a:lvl1pPr>
            <a:lvl2pPr>
              <a:defRPr>
                <a:latin typeface="+mj-lt"/>
              </a:defRPr>
            </a:lvl2pPr>
          </a:lstStyle>
          <a:p>
            <a:pPr lvl="0"/>
            <a:r>
              <a:rPr lang="en-US" dirty="0"/>
              <a:t>Statement text</a:t>
            </a:r>
          </a:p>
        </p:txBody>
      </p:sp>
      <p:sp>
        <p:nvSpPr>
          <p:cNvPr id="32" name="Text Placeholder 5">
            <a:extLst>
              <a:ext uri="{FF2B5EF4-FFF2-40B4-BE49-F238E27FC236}">
                <a16:creationId xmlns:a16="http://schemas.microsoft.com/office/drawing/2014/main" id="{D32451F3-30CB-4299-AF2A-003A173DD59B}"/>
              </a:ext>
            </a:extLst>
          </p:cNvPr>
          <p:cNvSpPr>
            <a:spLocks noGrp="1"/>
          </p:cNvSpPr>
          <p:nvPr>
            <p:ph type="body" sz="quarter" idx="13" hasCustomPrompt="1"/>
          </p:nvPr>
        </p:nvSpPr>
        <p:spPr>
          <a:xfrm>
            <a:off x="1539241" y="1617939"/>
            <a:ext cx="6368399" cy="380745"/>
          </a:xfrm>
          <a:noFill/>
          <a:effectLst/>
        </p:spPr>
        <p:txBody>
          <a:bodyPr wrap="square" tIns="0" anchor="b" anchorCtr="0">
            <a:spAutoFit/>
          </a:bodyPr>
          <a:lstStyle>
            <a:lvl1pPr>
              <a:defRPr sz="2400">
                <a:solidFill>
                  <a:schemeClr val="tx1"/>
                </a:solidFill>
                <a:latin typeface="+mj-lt"/>
              </a:defRPr>
            </a:lvl1pPr>
            <a:lvl2pPr>
              <a:defRPr>
                <a:latin typeface="+mj-lt"/>
              </a:defRPr>
            </a:lvl2pPr>
          </a:lstStyle>
          <a:p>
            <a:pPr lvl="0"/>
            <a:r>
              <a:rPr lang="en-US" dirty="0"/>
              <a:t>This is a statement slide</a:t>
            </a:r>
          </a:p>
        </p:txBody>
      </p:sp>
      <p:sp>
        <p:nvSpPr>
          <p:cNvPr id="33" name="Text Placeholder 5">
            <a:extLst>
              <a:ext uri="{FF2B5EF4-FFF2-40B4-BE49-F238E27FC236}">
                <a16:creationId xmlns:a16="http://schemas.microsoft.com/office/drawing/2014/main" id="{1AED76B7-43A4-46D1-97FE-B6673AC9CDF3}"/>
              </a:ext>
            </a:extLst>
          </p:cNvPr>
          <p:cNvSpPr>
            <a:spLocks noGrp="1"/>
          </p:cNvSpPr>
          <p:nvPr>
            <p:ph type="body" sz="quarter" idx="14"/>
          </p:nvPr>
        </p:nvSpPr>
        <p:spPr>
          <a:xfrm>
            <a:off x="1539241" y="2236623"/>
            <a:ext cx="828000" cy="7200"/>
          </a:xfrm>
          <a:prstGeom prst="roundRect">
            <a:avLst>
              <a:gd name="adj" fmla="val 50000"/>
            </a:avLst>
          </a:prstGeom>
          <a:solidFill>
            <a:schemeClr val="bg1"/>
          </a:solidFill>
          <a:ln w="3175">
            <a:solidFill>
              <a:schemeClr val="bg1"/>
            </a:solidFill>
          </a:ln>
          <a:effectLst/>
        </p:spPr>
        <p:txBody>
          <a:bodyPr wrap="square" tIns="0">
            <a:spAutoFit/>
          </a:bodyPr>
          <a:lstStyle>
            <a:lvl1pPr>
              <a:defRPr sz="200">
                <a:noFill/>
                <a:latin typeface="+mn-lt"/>
              </a:defRPr>
            </a:lvl1pPr>
            <a:lvl2pPr>
              <a:defRPr>
                <a:latin typeface="+mj-lt"/>
              </a:defRPr>
            </a:lvl2pPr>
          </a:lstStyle>
          <a:p>
            <a:pPr lvl="0"/>
            <a:r>
              <a:rPr lang="en-GB"/>
              <a:t>Click to edit Master text styles</a:t>
            </a:r>
          </a:p>
        </p:txBody>
      </p:sp>
      <p:sp>
        <p:nvSpPr>
          <p:cNvPr id="4" name="Footer Placeholder 3">
            <a:extLst>
              <a:ext uri="{FF2B5EF4-FFF2-40B4-BE49-F238E27FC236}">
                <a16:creationId xmlns:a16="http://schemas.microsoft.com/office/drawing/2014/main" id="{565FFE3E-D28F-4097-96B9-DC126D10539E}"/>
              </a:ext>
            </a:extLst>
          </p:cNvPr>
          <p:cNvSpPr>
            <a:spLocks noGrp="1"/>
          </p:cNvSpPr>
          <p:nvPr>
            <p:ph type="ftr" sz="quarter" idx="15"/>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5238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c)">
    <p:bg>
      <p:bgPr>
        <a:solidFill>
          <a:schemeClr val="tx2"/>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4DEFC28-52F1-4E4A-93E6-EA4D715382F1}"/>
              </a:ext>
            </a:extLst>
          </p:cNvPr>
          <p:cNvSpPr>
            <a:spLocks noGrp="1"/>
          </p:cNvSpPr>
          <p:nvPr>
            <p:ph type="pic" sz="quarter" idx="16" hasCustomPrompt="1"/>
          </p:nvPr>
        </p:nvSpPr>
        <p:spPr>
          <a:xfrm>
            <a:off x="0" y="0"/>
            <a:ext cx="12192000" cy="6858000"/>
          </a:xfrm>
          <a:solidFill>
            <a:schemeClr val="bg1">
              <a:lumMod val="95000"/>
            </a:schemeClr>
          </a:solidFill>
        </p:spPr>
        <p:txBody>
          <a:bodyPr rIns="1296000" anchor="ctr" anchorCtr="0"/>
          <a:lstStyle>
            <a:lvl1pPr algn="r">
              <a:defRPr/>
            </a:lvl1pPr>
          </a:lstStyle>
          <a:p>
            <a:r>
              <a:rPr lang="en-US" dirty="0"/>
              <a:t>Click icon to insert image or delete if not in use</a:t>
            </a:r>
            <a:endParaRPr lang="en-AU" dirty="0"/>
          </a:p>
        </p:txBody>
      </p:sp>
      <p:sp>
        <p:nvSpPr>
          <p:cNvPr id="28" name="Text Placeholder 27">
            <a:extLst>
              <a:ext uri="{FF2B5EF4-FFF2-40B4-BE49-F238E27FC236}">
                <a16:creationId xmlns:a16="http://schemas.microsoft.com/office/drawing/2014/main" id="{FC99DC3E-8212-4548-BBC0-5AFBCF092DA4}"/>
              </a:ext>
            </a:extLst>
          </p:cNvPr>
          <p:cNvSpPr>
            <a:spLocks noGrp="1"/>
          </p:cNvSpPr>
          <p:nvPr>
            <p:ph type="body" sz="quarter" idx="17"/>
          </p:nvPr>
        </p:nvSpPr>
        <p:spPr>
          <a:xfrm>
            <a:off x="1" y="4213533"/>
            <a:ext cx="12192000" cy="2644465"/>
          </a:xfrm>
          <a:custGeom>
            <a:avLst/>
            <a:gdLst>
              <a:gd name="connsiteX0" fmla="*/ 0 w 12212097"/>
              <a:gd name="connsiteY0" fmla="*/ 639208 h 2648824"/>
              <a:gd name="connsiteX1" fmla="*/ 12212097 w 12212097"/>
              <a:gd name="connsiteY1" fmla="*/ 639208 h 2648824"/>
              <a:gd name="connsiteX2" fmla="*/ 12212097 w 12212097"/>
              <a:gd name="connsiteY2" fmla="*/ 2648824 h 2648824"/>
              <a:gd name="connsiteX3" fmla="*/ 0 w 12212097"/>
              <a:gd name="connsiteY3" fmla="*/ 2648824 h 2648824"/>
              <a:gd name="connsiteX4" fmla="*/ 12212097 w 12212097"/>
              <a:gd name="connsiteY4" fmla="*/ 0 h 2648824"/>
              <a:gd name="connsiteX5" fmla="*/ 12212097 w 12212097"/>
              <a:gd name="connsiteY5" fmla="*/ 639207 h 2648824"/>
              <a:gd name="connsiteX6" fmla="*/ 0 w 12212097"/>
              <a:gd name="connsiteY6" fmla="*/ 639207 h 264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2648824">
                <a:moveTo>
                  <a:pt x="0" y="639208"/>
                </a:moveTo>
                <a:lnTo>
                  <a:pt x="12212097" y="639208"/>
                </a:lnTo>
                <a:lnTo>
                  <a:pt x="12212097" y="2648824"/>
                </a:lnTo>
                <a:lnTo>
                  <a:pt x="0" y="2648824"/>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sz="600">
                <a:noFill/>
              </a:defRPr>
            </a:lvl1pPr>
          </a:lstStyle>
          <a:p>
            <a:pPr lvl="0"/>
            <a:r>
              <a:rPr lang="en-GB"/>
              <a:t>Click to edit Master text styles</a:t>
            </a:r>
          </a:p>
        </p:txBody>
      </p:sp>
      <p:sp>
        <p:nvSpPr>
          <p:cNvPr id="18" name="Text Placeholder 17">
            <a:extLst>
              <a:ext uri="{FF2B5EF4-FFF2-40B4-BE49-F238E27FC236}">
                <a16:creationId xmlns:a16="http://schemas.microsoft.com/office/drawing/2014/main" id="{E63B33C7-C4D0-4708-A77F-E533AC2321F9}"/>
              </a:ext>
            </a:extLst>
          </p:cNvPr>
          <p:cNvSpPr>
            <a:spLocks noGrp="1"/>
          </p:cNvSpPr>
          <p:nvPr>
            <p:ph type="body" sz="quarter" idx="13" hasCustomPrompt="1"/>
          </p:nvPr>
        </p:nvSpPr>
        <p:spPr>
          <a:xfrm>
            <a:off x="9918700" y="5765222"/>
            <a:ext cx="1541871" cy="754053"/>
          </a:xfrm>
        </p:spPr>
        <p:txBody>
          <a:bodyPr wrap="square" anchor="b" anchorCtr="0">
            <a:spAutoFit/>
          </a:bodyPr>
          <a:lstStyle>
            <a:lvl1pPr algn="r">
              <a:lnSpc>
                <a:spcPct val="100000"/>
              </a:lnSpc>
              <a:spcBef>
                <a:spcPts val="600"/>
              </a:spcBef>
              <a:spcAft>
                <a:spcPts val="0"/>
              </a:spcAft>
              <a:defRPr sz="1200"/>
            </a:lvl1pPr>
            <a:lvl2pPr algn="r">
              <a:lnSpc>
                <a:spcPct val="100000"/>
              </a:lnSpc>
              <a:spcBef>
                <a:spcPts val="0"/>
              </a:spcBef>
              <a:spcAft>
                <a:spcPts val="0"/>
              </a:spcAft>
              <a:defRPr sz="1000">
                <a:latin typeface="+mj-lt"/>
              </a:defRPr>
            </a:lvl2pPr>
            <a:lvl3pPr algn="r">
              <a:defRPr/>
            </a:lvl3pPr>
            <a:lvl4pPr algn="r">
              <a:defRPr/>
            </a:lvl4pPr>
            <a:lvl5pPr algn="r">
              <a:defRPr/>
            </a:lvl5pPr>
          </a:lstStyle>
          <a:p>
            <a:pPr lvl="0"/>
            <a:r>
              <a:rPr lang="en-US" dirty="0"/>
              <a:t>Presenter’s name 1</a:t>
            </a:r>
          </a:p>
          <a:p>
            <a:pPr lvl="1"/>
            <a:r>
              <a:rPr lang="en-US" dirty="0"/>
              <a:t>Presenter’s title</a:t>
            </a:r>
          </a:p>
          <a:p>
            <a:pPr lvl="0"/>
            <a:r>
              <a:rPr lang="en-US" dirty="0"/>
              <a:t>Presenter’s name 2</a:t>
            </a:r>
          </a:p>
          <a:p>
            <a:pPr lvl="1"/>
            <a:r>
              <a:rPr lang="en-US" dirty="0"/>
              <a:t>Presenter’s title</a:t>
            </a:r>
          </a:p>
        </p:txBody>
      </p:sp>
      <p:sp>
        <p:nvSpPr>
          <p:cNvPr id="6" name="Text Placeholder 5">
            <a:extLst>
              <a:ext uri="{FF2B5EF4-FFF2-40B4-BE49-F238E27FC236}">
                <a16:creationId xmlns:a16="http://schemas.microsoft.com/office/drawing/2014/main" id="{F3B1FDE0-0DC2-4657-9237-6B9C47EA8CAF}"/>
              </a:ext>
            </a:extLst>
          </p:cNvPr>
          <p:cNvSpPr>
            <a:spLocks noGrp="1"/>
          </p:cNvSpPr>
          <p:nvPr>
            <p:ph type="body" sz="quarter" idx="18" hasCustomPrompt="1"/>
          </p:nvPr>
        </p:nvSpPr>
        <p:spPr>
          <a:xfrm>
            <a:off x="731838" y="5180962"/>
            <a:ext cx="8755062" cy="1295400"/>
          </a:xfrm>
        </p:spPr>
        <p:txBody>
          <a:bodyPr anchor="b"/>
          <a:lstStyle>
            <a:lvl1pPr>
              <a:lnSpc>
                <a:spcPct val="90000"/>
              </a:lnSpc>
              <a:spcAft>
                <a:spcPts val="0"/>
              </a:spcAft>
              <a:defRPr sz="2400">
                <a:solidFill>
                  <a:schemeClr val="tx1"/>
                </a:solidFill>
                <a:latin typeface="+mj-lt"/>
              </a:defRPr>
            </a:lvl1pPr>
            <a:lvl2pPr>
              <a:lnSpc>
                <a:spcPct val="90000"/>
              </a:lnSpc>
              <a:spcBef>
                <a:spcPts val="600"/>
              </a:spcBef>
              <a:spcAft>
                <a:spcPts val="0"/>
              </a:spcAft>
              <a:defRPr/>
            </a:lvl2pPr>
            <a:lvl3pPr>
              <a:spcBef>
                <a:spcPts val="1800"/>
              </a:spcBef>
              <a:defRPr sz="1000">
                <a:solidFill>
                  <a:schemeClr val="accent1"/>
                </a:solidFill>
                <a:latin typeface="+mj-lt"/>
              </a:defRPr>
            </a:lvl3pPr>
          </a:lstStyle>
          <a:p>
            <a:pPr lvl="0"/>
            <a:r>
              <a:rPr lang="en-US" dirty="0"/>
              <a:t>Presentation title</a:t>
            </a:r>
          </a:p>
          <a:p>
            <a:pPr lvl="1"/>
            <a:r>
              <a:rPr lang="en-US" dirty="0"/>
              <a:t>Second level</a:t>
            </a:r>
          </a:p>
          <a:p>
            <a:pPr lvl="2"/>
            <a:r>
              <a:rPr lang="en-US" dirty="0"/>
              <a:t>Third level</a:t>
            </a:r>
          </a:p>
        </p:txBody>
      </p:sp>
      <p:sp>
        <p:nvSpPr>
          <p:cNvPr id="7" name="csl-logo">
            <a:extLst>
              <a:ext uri="{FF2B5EF4-FFF2-40B4-BE49-F238E27FC236}">
                <a16:creationId xmlns:a16="http://schemas.microsoft.com/office/drawing/2014/main" id="{8AABA1C8-2C04-4C58-AB57-6A630D1A4F5B}"/>
              </a:ext>
            </a:extLst>
          </p:cNvPr>
          <p:cNvSpPr>
            <a:spLocks noGrp="1"/>
          </p:cNvSpPr>
          <p:nvPr>
            <p:ph type="body" sz="quarter" idx="11"/>
          </p:nvPr>
        </p:nvSpPr>
        <p:spPr>
          <a:xfrm>
            <a:off x="728663" y="1"/>
            <a:ext cx="1271587" cy="1130300"/>
          </a:xfrm>
          <a:blipFill>
            <a:blip r:embed="rId2"/>
            <a:srcRect/>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295379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ement (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01AAB8-4E52-4178-A691-D317627065AC}"/>
              </a:ext>
            </a:extLst>
          </p:cNvPr>
          <p:cNvSpPr>
            <a:spLocks noGrp="1"/>
          </p:cNvSpPr>
          <p:nvPr>
            <p:ph type="body" sz="quarter" idx="23"/>
          </p:nvPr>
        </p:nvSpPr>
        <p:spPr>
          <a:xfrm>
            <a:off x="1" y="0"/>
            <a:ext cx="12192000" cy="6858000"/>
          </a:xfrm>
          <a:gradFill>
            <a:gsLst>
              <a:gs pos="0">
                <a:schemeClr val="accent2"/>
              </a:gs>
              <a:gs pos="100000">
                <a:schemeClr val="accent2">
                  <a:alpha val="0"/>
                </a:schemeClr>
              </a:gs>
            </a:gsLst>
            <a:lin ang="0" scaled="1"/>
          </a:gradFill>
        </p:spPr>
        <p:txBody>
          <a:bodyPr/>
          <a:lstStyle>
            <a:lvl1pPr>
              <a:defRPr sz="600">
                <a:noFill/>
              </a:defRPr>
            </a:lvl1pPr>
          </a:lstStyle>
          <a:p>
            <a:pPr lvl="0"/>
            <a:r>
              <a:rPr lang="en-GB"/>
              <a:t>Click to edit Master text styles</a:t>
            </a:r>
          </a:p>
        </p:txBody>
      </p:sp>
      <p:sp>
        <p:nvSpPr>
          <p:cNvPr id="6" name="Text Placeholder 5">
            <a:extLst>
              <a:ext uri="{FF2B5EF4-FFF2-40B4-BE49-F238E27FC236}">
                <a16:creationId xmlns:a16="http://schemas.microsoft.com/office/drawing/2014/main" id="{2F53DF93-B598-40F9-B203-841A8178E2E6}"/>
              </a:ext>
            </a:extLst>
          </p:cNvPr>
          <p:cNvSpPr>
            <a:spLocks noGrp="1"/>
          </p:cNvSpPr>
          <p:nvPr>
            <p:ph type="body" sz="quarter" idx="12" hasCustomPrompt="1"/>
          </p:nvPr>
        </p:nvSpPr>
        <p:spPr>
          <a:xfrm>
            <a:off x="1539240" y="2571750"/>
            <a:ext cx="6368400" cy="1901558"/>
          </a:xfrm>
        </p:spPr>
        <p:txBody>
          <a:bodyPr/>
          <a:lstStyle>
            <a:lvl1pPr>
              <a:lnSpc>
                <a:spcPct val="90000"/>
              </a:lnSpc>
              <a:defRPr sz="3600">
                <a:solidFill>
                  <a:schemeClr val="bg1"/>
                </a:solidFill>
              </a:defRPr>
            </a:lvl1pPr>
            <a:lvl2pPr>
              <a:defRPr>
                <a:latin typeface="+mj-lt"/>
              </a:defRPr>
            </a:lvl2pPr>
          </a:lstStyle>
          <a:p>
            <a:pPr lvl="0"/>
            <a:r>
              <a:rPr lang="en-US" dirty="0"/>
              <a:t>Statement text</a:t>
            </a:r>
          </a:p>
        </p:txBody>
      </p:sp>
      <p:sp>
        <p:nvSpPr>
          <p:cNvPr id="7" name="Picture Placeholder 30">
            <a:extLst>
              <a:ext uri="{FF2B5EF4-FFF2-40B4-BE49-F238E27FC236}">
                <a16:creationId xmlns:a16="http://schemas.microsoft.com/office/drawing/2014/main" id="{13C3C0B3-D5FF-4D92-83F4-3E8FE17B9775}"/>
              </a:ext>
            </a:extLst>
          </p:cNvPr>
          <p:cNvSpPr>
            <a:spLocks noGrp="1"/>
          </p:cNvSpPr>
          <p:nvPr>
            <p:ph type="pic" sz="quarter" idx="16" hasCustomPrompt="1"/>
          </p:nvPr>
        </p:nvSpPr>
        <p:spPr>
          <a:xfrm>
            <a:off x="-1" y="0"/>
            <a:ext cx="12191999" cy="6858000"/>
          </a:xfrm>
          <a:solidFill>
            <a:schemeClr val="bg1">
              <a:lumMod val="95000"/>
            </a:schemeClr>
          </a:solidFill>
        </p:spPr>
        <p:txBody>
          <a:bodyPr tIns="1080000" rIns="288000" bIns="0" anchor="ctr" anchorCtr="0"/>
          <a:lstStyle>
            <a:lvl1pPr algn="r">
              <a:defRPr/>
            </a:lvl1pPr>
          </a:lstStyle>
          <a:p>
            <a:r>
              <a:rPr lang="en-US" dirty="0"/>
              <a:t>Click icon to insert image &gt; right click and send to back</a:t>
            </a:r>
            <a:endParaRPr lang="en-AU" dirty="0"/>
          </a:p>
        </p:txBody>
      </p:sp>
      <p:sp>
        <p:nvSpPr>
          <p:cNvPr id="8" name="Text Placeholder 7">
            <a:extLst>
              <a:ext uri="{FF2B5EF4-FFF2-40B4-BE49-F238E27FC236}">
                <a16:creationId xmlns:a16="http://schemas.microsoft.com/office/drawing/2014/main" id="{9A206596-A025-4B46-8188-5B4F576F5810}"/>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a:noFill/>
              </a:defRPr>
            </a:lvl1pPr>
          </a:lstStyle>
          <a:p>
            <a:pPr lvl="0"/>
            <a:r>
              <a:rPr lang="en-GB"/>
              <a:t>Click to edit Master text styles</a:t>
            </a:r>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32" name="Text Placeholder 5">
            <a:extLst>
              <a:ext uri="{FF2B5EF4-FFF2-40B4-BE49-F238E27FC236}">
                <a16:creationId xmlns:a16="http://schemas.microsoft.com/office/drawing/2014/main" id="{D32451F3-30CB-4299-AF2A-003A173DD59B}"/>
              </a:ext>
            </a:extLst>
          </p:cNvPr>
          <p:cNvSpPr>
            <a:spLocks noGrp="1"/>
          </p:cNvSpPr>
          <p:nvPr>
            <p:ph type="body" sz="quarter" idx="13" hasCustomPrompt="1"/>
          </p:nvPr>
        </p:nvSpPr>
        <p:spPr>
          <a:xfrm>
            <a:off x="1539241" y="1617939"/>
            <a:ext cx="6092830" cy="380745"/>
          </a:xfrm>
          <a:noFill/>
          <a:effectLst/>
        </p:spPr>
        <p:txBody>
          <a:bodyPr wrap="square" tIns="0" anchor="b" anchorCtr="0">
            <a:spAutoFit/>
          </a:bodyPr>
          <a:lstStyle>
            <a:lvl1pPr>
              <a:defRPr sz="2400">
                <a:solidFill>
                  <a:schemeClr val="accent1"/>
                </a:solidFill>
                <a:latin typeface="+mj-lt"/>
              </a:defRPr>
            </a:lvl1pPr>
            <a:lvl2pPr>
              <a:defRPr>
                <a:latin typeface="+mj-lt"/>
              </a:defRPr>
            </a:lvl2pPr>
          </a:lstStyle>
          <a:p>
            <a:pPr lvl="0"/>
            <a:r>
              <a:rPr lang="en-US" dirty="0"/>
              <a:t>This is a statement slide</a:t>
            </a:r>
          </a:p>
        </p:txBody>
      </p:sp>
      <p:sp>
        <p:nvSpPr>
          <p:cNvPr id="33" name="Text Placeholder 5">
            <a:extLst>
              <a:ext uri="{FF2B5EF4-FFF2-40B4-BE49-F238E27FC236}">
                <a16:creationId xmlns:a16="http://schemas.microsoft.com/office/drawing/2014/main" id="{1AED76B7-43A4-46D1-97FE-B6673AC9CDF3}"/>
              </a:ext>
            </a:extLst>
          </p:cNvPr>
          <p:cNvSpPr>
            <a:spLocks noGrp="1"/>
          </p:cNvSpPr>
          <p:nvPr>
            <p:ph type="body" sz="quarter" idx="14"/>
          </p:nvPr>
        </p:nvSpPr>
        <p:spPr>
          <a:xfrm>
            <a:off x="1539241" y="2236623"/>
            <a:ext cx="828000" cy="7200"/>
          </a:xfrm>
          <a:prstGeom prst="roundRect">
            <a:avLst>
              <a:gd name="adj" fmla="val 50000"/>
            </a:avLst>
          </a:prstGeom>
          <a:solidFill>
            <a:schemeClr val="bg1"/>
          </a:solidFill>
          <a:ln w="3175">
            <a:solidFill>
              <a:schemeClr val="bg1"/>
            </a:solidFill>
          </a:ln>
          <a:effectLst/>
        </p:spPr>
        <p:txBody>
          <a:bodyPr wrap="square" tIns="0">
            <a:spAutoFit/>
          </a:bodyPr>
          <a:lstStyle>
            <a:lvl1pPr>
              <a:defRPr sz="200">
                <a:noFill/>
                <a:latin typeface="+mn-lt"/>
              </a:defRPr>
            </a:lvl1pPr>
            <a:lvl2pPr>
              <a:defRPr>
                <a:latin typeface="+mj-lt"/>
              </a:defRPr>
            </a:lvl2pPr>
          </a:lstStyle>
          <a:p>
            <a:pPr lvl="0"/>
            <a:r>
              <a:rPr lang="en-GB"/>
              <a:t>Click to edit Master text styles</a:t>
            </a:r>
          </a:p>
        </p:txBody>
      </p:sp>
      <p:sp>
        <p:nvSpPr>
          <p:cNvPr id="5" name="Footer Placeholder 4">
            <a:extLst>
              <a:ext uri="{FF2B5EF4-FFF2-40B4-BE49-F238E27FC236}">
                <a16:creationId xmlns:a16="http://schemas.microsoft.com/office/drawing/2014/main" id="{58C32CEC-DF70-49F7-8697-3E706DF6FFA4}"/>
              </a:ext>
            </a:extLst>
          </p:cNvPr>
          <p:cNvSpPr>
            <a:spLocks noGrp="1"/>
          </p:cNvSpPr>
          <p:nvPr>
            <p:ph type="ftr" sz="quarter" idx="24"/>
          </p:nvPr>
        </p:nvSpPr>
        <p:spPr/>
        <p:txBody>
          <a:bodyPr/>
          <a:lstStyle/>
          <a:p>
            <a:r>
              <a:rPr lang="en-AU"/>
              <a:t>|  Confidential – Internal Use Only</a:t>
            </a:r>
            <a:endParaRPr lang="en-AU" dirty="0"/>
          </a:p>
        </p:txBody>
      </p:sp>
      <p:sp>
        <p:nvSpPr>
          <p:cNvPr id="13" name="Text Placeholder 37">
            <a:extLst>
              <a:ext uri="{FF2B5EF4-FFF2-40B4-BE49-F238E27FC236}">
                <a16:creationId xmlns:a16="http://schemas.microsoft.com/office/drawing/2014/main" id="{F60B3738-91A1-480D-8D7B-BB1FC7790671}"/>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16" name="csl-text">
            <a:extLst>
              <a:ext uri="{FF2B5EF4-FFF2-40B4-BE49-F238E27FC236}">
                <a16:creationId xmlns:a16="http://schemas.microsoft.com/office/drawing/2014/main" id="{7C9259F6-CA6B-47CD-B446-6D058751827B}"/>
              </a:ext>
            </a:extLst>
          </p:cNvPr>
          <p:cNvSpPr>
            <a:spLocks noGrp="1"/>
          </p:cNvSpPr>
          <p:nvPr>
            <p:ph type="body" sz="quarter" idx="21"/>
          </p:nvPr>
        </p:nvSpPr>
        <p:spPr>
          <a:xfrm>
            <a:off x="11036504" y="6280183"/>
            <a:ext cx="423659" cy="216000"/>
          </a:xfrm>
          <a:blipFill>
            <a:blip r:embed="rId3"/>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43935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 bleed image (a)">
    <p:spTree>
      <p:nvGrpSpPr>
        <p:cNvPr id="1" name=""/>
        <p:cNvGrpSpPr/>
        <p:nvPr/>
      </p:nvGrpSpPr>
      <p:grpSpPr>
        <a:xfrm>
          <a:off x="0" y="0"/>
          <a:ext cx="0" cy="0"/>
          <a:chOff x="0" y="0"/>
          <a:chExt cx="0" cy="0"/>
        </a:xfrm>
      </p:grpSpPr>
      <p:sp>
        <p:nvSpPr>
          <p:cNvPr id="7" name="Picture Placeholder 30">
            <a:extLst>
              <a:ext uri="{FF2B5EF4-FFF2-40B4-BE49-F238E27FC236}">
                <a16:creationId xmlns:a16="http://schemas.microsoft.com/office/drawing/2014/main" id="{837815B2-8F36-4893-8111-F45CB0AA70AB}"/>
              </a:ext>
            </a:extLst>
          </p:cNvPr>
          <p:cNvSpPr>
            <a:spLocks noGrp="1"/>
          </p:cNvSpPr>
          <p:nvPr>
            <p:ph type="pic" sz="quarter" idx="16" hasCustomPrompt="1"/>
          </p:nvPr>
        </p:nvSpPr>
        <p:spPr>
          <a:xfrm>
            <a:off x="0" y="0"/>
            <a:ext cx="12192000" cy="6858000"/>
          </a:xfrm>
          <a:solidFill>
            <a:schemeClr val="bg1">
              <a:lumMod val="95000"/>
            </a:schemeClr>
          </a:solidFill>
        </p:spPr>
        <p:txBody>
          <a:bodyPr tIns="1080000" rIns="288000" bIns="0" anchor="ctr" anchorCtr="0"/>
          <a:lstStyle>
            <a:lvl1pPr algn="r">
              <a:defRPr/>
            </a:lvl1pPr>
          </a:lstStyle>
          <a:p>
            <a:r>
              <a:rPr lang="en-US" dirty="0"/>
              <a:t>Click icon to insert image &gt; right click and send to back</a:t>
            </a:r>
            <a:endParaRPr lang="en-AU" dirty="0"/>
          </a:p>
        </p:txBody>
      </p:sp>
      <p:sp>
        <p:nvSpPr>
          <p:cNvPr id="8" name="Text Placeholder 7">
            <a:extLst>
              <a:ext uri="{FF2B5EF4-FFF2-40B4-BE49-F238E27FC236}">
                <a16:creationId xmlns:a16="http://schemas.microsoft.com/office/drawing/2014/main" id="{75BA85A8-FD8B-455F-87BD-732C6E34A497}"/>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a:noFill/>
              </a:defRPr>
            </a:lvl1pPr>
          </a:lstStyle>
          <a:p>
            <a:pPr lvl="0"/>
            <a:r>
              <a:rPr lang="en-GB"/>
              <a:t>Click to edit Master text styles</a:t>
            </a:r>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4" name="Text Placeholder 15">
            <a:extLst>
              <a:ext uri="{FF2B5EF4-FFF2-40B4-BE49-F238E27FC236}">
                <a16:creationId xmlns:a16="http://schemas.microsoft.com/office/drawing/2014/main" id="{A562BBBD-5C3A-44D9-88FF-A5230F0952FD}"/>
              </a:ext>
            </a:extLst>
          </p:cNvPr>
          <p:cNvSpPr>
            <a:spLocks noGrp="1"/>
          </p:cNvSpPr>
          <p:nvPr>
            <p:ph type="body" sz="quarter" idx="12" hasCustomPrompt="1"/>
          </p:nvPr>
        </p:nvSpPr>
        <p:spPr>
          <a:xfrm>
            <a:off x="720954" y="0"/>
            <a:ext cx="3565296" cy="2805109"/>
          </a:xfrm>
          <a:custGeom>
            <a:avLst/>
            <a:gdLst>
              <a:gd name="connsiteX0" fmla="*/ 0 w 4823142"/>
              <a:gd name="connsiteY0" fmla="*/ 0 h 3794760"/>
              <a:gd name="connsiteX1" fmla="*/ 4823142 w 4823142"/>
              <a:gd name="connsiteY1" fmla="*/ 0 h 3794760"/>
              <a:gd name="connsiteX2" fmla="*/ 4823142 w 4823142"/>
              <a:gd name="connsiteY2" fmla="*/ 3794760 h 3794760"/>
              <a:gd name="connsiteX3" fmla="*/ 0 w 4823142"/>
              <a:gd name="connsiteY3" fmla="*/ 3794760 h 3794760"/>
              <a:gd name="connsiteX4" fmla="*/ 0 w 4823142"/>
              <a:gd name="connsiteY4" fmla="*/ 0 h 3794760"/>
              <a:gd name="connsiteX0" fmla="*/ 0 w 4823142"/>
              <a:gd name="connsiteY0" fmla="*/ 0 h 3794760"/>
              <a:gd name="connsiteX1" fmla="*/ 4823142 w 4823142"/>
              <a:gd name="connsiteY1" fmla="*/ 0 h 3794760"/>
              <a:gd name="connsiteX2" fmla="*/ 4815522 w 4823142"/>
              <a:gd name="connsiteY2" fmla="*/ 3558540 h 3794760"/>
              <a:gd name="connsiteX3" fmla="*/ 0 w 4823142"/>
              <a:gd name="connsiteY3" fmla="*/ 3794760 h 3794760"/>
              <a:gd name="connsiteX4" fmla="*/ 0 w 4823142"/>
              <a:gd name="connsiteY4" fmla="*/ 0 h 379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142" h="3794760">
                <a:moveTo>
                  <a:pt x="0" y="0"/>
                </a:moveTo>
                <a:lnTo>
                  <a:pt x="4823142" y="0"/>
                </a:lnTo>
                <a:lnTo>
                  <a:pt x="4815522" y="3558540"/>
                </a:lnTo>
                <a:lnTo>
                  <a:pt x="0" y="3794760"/>
                </a:lnTo>
                <a:lnTo>
                  <a:pt x="0" y="0"/>
                </a:lnTo>
                <a:close/>
              </a:path>
            </a:pathLst>
          </a:custGeom>
          <a:solidFill>
            <a:schemeClr val="accent1"/>
          </a:solidFill>
        </p:spPr>
        <p:txBody>
          <a:bodyPr lIns="360000" tIns="0" rIns="360000" anchor="ctr" anchorCtr="0"/>
          <a:lstStyle>
            <a:lvl1pPr>
              <a:lnSpc>
                <a:spcPct val="90000"/>
              </a:lnSpc>
              <a:spcAft>
                <a:spcPts val="0"/>
              </a:spcAft>
              <a:defRPr sz="2800">
                <a:solidFill>
                  <a:schemeClr val="bg1"/>
                </a:solidFill>
                <a:latin typeface="+mj-lt"/>
              </a:defRPr>
            </a:lvl1pPr>
            <a:lvl2pPr>
              <a:lnSpc>
                <a:spcPct val="90000"/>
              </a:lnSpc>
              <a:spcBef>
                <a:spcPts val="600"/>
              </a:spcBef>
              <a:spcAft>
                <a:spcPts val="0"/>
              </a:spcAft>
              <a:defRPr sz="2000">
                <a:solidFill>
                  <a:schemeClr val="bg1"/>
                </a:solidFill>
              </a:defRPr>
            </a:lvl2pPr>
            <a:lvl3pPr>
              <a:spcBef>
                <a:spcPts val="1800"/>
              </a:spcBef>
              <a:defRPr sz="900">
                <a:solidFill>
                  <a:schemeClr val="accent1"/>
                </a:solidFill>
                <a:latin typeface="+mj-lt"/>
              </a:defRPr>
            </a:lvl3pPr>
          </a:lstStyle>
          <a:p>
            <a:pPr lvl="0"/>
            <a:r>
              <a:rPr lang="en-US" dirty="0"/>
              <a:t>Full bleed image</a:t>
            </a:r>
          </a:p>
          <a:p>
            <a:pPr lvl="1"/>
            <a:r>
              <a:rPr lang="en-US" dirty="0"/>
              <a:t>You can write a short description here or leave it blank. </a:t>
            </a:r>
          </a:p>
        </p:txBody>
      </p:sp>
      <p:sp>
        <p:nvSpPr>
          <p:cNvPr id="4" name="Footer Placeholder 3">
            <a:extLst>
              <a:ext uri="{FF2B5EF4-FFF2-40B4-BE49-F238E27FC236}">
                <a16:creationId xmlns:a16="http://schemas.microsoft.com/office/drawing/2014/main" id="{9B1F55CD-9CA4-4B23-801A-7DBC0EE0A4AE}"/>
              </a:ext>
            </a:extLst>
          </p:cNvPr>
          <p:cNvSpPr>
            <a:spLocks noGrp="1"/>
          </p:cNvSpPr>
          <p:nvPr>
            <p:ph type="ftr" sz="quarter" idx="23"/>
          </p:nvPr>
        </p:nvSpPr>
        <p:spPr/>
        <p:txBody>
          <a:bodyPr/>
          <a:lstStyle/>
          <a:p>
            <a:r>
              <a:rPr lang="en-AU"/>
              <a:t>|  Confidential – Internal Use Only</a:t>
            </a:r>
            <a:endParaRPr lang="en-AU" dirty="0"/>
          </a:p>
        </p:txBody>
      </p:sp>
      <p:sp>
        <p:nvSpPr>
          <p:cNvPr id="10" name="Text Placeholder 37">
            <a:extLst>
              <a:ext uri="{FF2B5EF4-FFF2-40B4-BE49-F238E27FC236}">
                <a16:creationId xmlns:a16="http://schemas.microsoft.com/office/drawing/2014/main" id="{830F6332-5C54-483E-BB36-BE675AEE9F12}"/>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13" name="csl-text">
            <a:extLst>
              <a:ext uri="{FF2B5EF4-FFF2-40B4-BE49-F238E27FC236}">
                <a16:creationId xmlns:a16="http://schemas.microsoft.com/office/drawing/2014/main" id="{F2F7C17B-0A75-4C17-AE12-00CB60A39DB2}"/>
              </a:ext>
            </a:extLst>
          </p:cNvPr>
          <p:cNvSpPr>
            <a:spLocks noGrp="1"/>
          </p:cNvSpPr>
          <p:nvPr>
            <p:ph type="body" sz="quarter" idx="21"/>
          </p:nvPr>
        </p:nvSpPr>
        <p:spPr>
          <a:xfrm>
            <a:off x="11036504" y="6280183"/>
            <a:ext cx="423659" cy="216000"/>
          </a:xfrm>
          <a:blipFill>
            <a:blip r:embed="rId3"/>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314404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image (a) dark">
    <p:spTree>
      <p:nvGrpSpPr>
        <p:cNvPr id="1" name=""/>
        <p:cNvGrpSpPr/>
        <p:nvPr/>
      </p:nvGrpSpPr>
      <p:grpSpPr>
        <a:xfrm>
          <a:off x="0" y="0"/>
          <a:ext cx="0" cy="0"/>
          <a:chOff x="0" y="0"/>
          <a:chExt cx="0" cy="0"/>
        </a:xfrm>
      </p:grpSpPr>
      <p:sp>
        <p:nvSpPr>
          <p:cNvPr id="7" name="Picture Placeholder 30">
            <a:extLst>
              <a:ext uri="{FF2B5EF4-FFF2-40B4-BE49-F238E27FC236}">
                <a16:creationId xmlns:a16="http://schemas.microsoft.com/office/drawing/2014/main" id="{837815B2-8F36-4893-8111-F45CB0AA70AB}"/>
              </a:ext>
            </a:extLst>
          </p:cNvPr>
          <p:cNvSpPr>
            <a:spLocks noGrp="1"/>
          </p:cNvSpPr>
          <p:nvPr>
            <p:ph type="pic" sz="quarter" idx="16" hasCustomPrompt="1"/>
          </p:nvPr>
        </p:nvSpPr>
        <p:spPr>
          <a:xfrm>
            <a:off x="0" y="0"/>
            <a:ext cx="12192000" cy="6858000"/>
          </a:xfrm>
          <a:solidFill>
            <a:schemeClr val="bg1">
              <a:lumMod val="95000"/>
            </a:schemeClr>
          </a:solidFill>
        </p:spPr>
        <p:txBody>
          <a:bodyPr tIns="1080000" rIns="288000" bIns="0" anchor="ctr" anchorCtr="0"/>
          <a:lstStyle>
            <a:lvl1pPr algn="r">
              <a:defRPr/>
            </a:lvl1pPr>
          </a:lstStyle>
          <a:p>
            <a:r>
              <a:rPr lang="en-US" dirty="0"/>
              <a:t>Click icon to insert image &gt; right click and send to back</a:t>
            </a:r>
            <a:endParaRPr lang="en-AU" dirty="0"/>
          </a:p>
        </p:txBody>
      </p:sp>
      <p:sp>
        <p:nvSpPr>
          <p:cNvPr id="8" name="Text Placeholder 7">
            <a:extLst>
              <a:ext uri="{FF2B5EF4-FFF2-40B4-BE49-F238E27FC236}">
                <a16:creationId xmlns:a16="http://schemas.microsoft.com/office/drawing/2014/main" id="{75BA85A8-FD8B-455F-87BD-732C6E34A497}"/>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a:noFill/>
              </a:defRPr>
            </a:lvl1pPr>
          </a:lstStyle>
          <a:p>
            <a:pPr lvl="0"/>
            <a:r>
              <a:rPr lang="en-GB"/>
              <a:t>Click to edit Master text styles</a:t>
            </a:r>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4" name="Text Placeholder 15">
            <a:extLst>
              <a:ext uri="{FF2B5EF4-FFF2-40B4-BE49-F238E27FC236}">
                <a16:creationId xmlns:a16="http://schemas.microsoft.com/office/drawing/2014/main" id="{A562BBBD-5C3A-44D9-88FF-A5230F0952FD}"/>
              </a:ext>
            </a:extLst>
          </p:cNvPr>
          <p:cNvSpPr>
            <a:spLocks noGrp="1"/>
          </p:cNvSpPr>
          <p:nvPr>
            <p:ph type="body" sz="quarter" idx="12" hasCustomPrompt="1"/>
          </p:nvPr>
        </p:nvSpPr>
        <p:spPr>
          <a:xfrm>
            <a:off x="720954" y="-10"/>
            <a:ext cx="3565296" cy="2805109"/>
          </a:xfrm>
          <a:custGeom>
            <a:avLst/>
            <a:gdLst>
              <a:gd name="connsiteX0" fmla="*/ 0 w 4823142"/>
              <a:gd name="connsiteY0" fmla="*/ 0 h 3794760"/>
              <a:gd name="connsiteX1" fmla="*/ 4823142 w 4823142"/>
              <a:gd name="connsiteY1" fmla="*/ 0 h 3794760"/>
              <a:gd name="connsiteX2" fmla="*/ 4823142 w 4823142"/>
              <a:gd name="connsiteY2" fmla="*/ 3794760 h 3794760"/>
              <a:gd name="connsiteX3" fmla="*/ 0 w 4823142"/>
              <a:gd name="connsiteY3" fmla="*/ 3794760 h 3794760"/>
              <a:gd name="connsiteX4" fmla="*/ 0 w 4823142"/>
              <a:gd name="connsiteY4" fmla="*/ 0 h 3794760"/>
              <a:gd name="connsiteX0" fmla="*/ 0 w 4823142"/>
              <a:gd name="connsiteY0" fmla="*/ 0 h 3794760"/>
              <a:gd name="connsiteX1" fmla="*/ 4823142 w 4823142"/>
              <a:gd name="connsiteY1" fmla="*/ 0 h 3794760"/>
              <a:gd name="connsiteX2" fmla="*/ 4815522 w 4823142"/>
              <a:gd name="connsiteY2" fmla="*/ 3558540 h 3794760"/>
              <a:gd name="connsiteX3" fmla="*/ 0 w 4823142"/>
              <a:gd name="connsiteY3" fmla="*/ 3794760 h 3794760"/>
              <a:gd name="connsiteX4" fmla="*/ 0 w 4823142"/>
              <a:gd name="connsiteY4" fmla="*/ 0 h 379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142" h="3794760">
                <a:moveTo>
                  <a:pt x="0" y="0"/>
                </a:moveTo>
                <a:lnTo>
                  <a:pt x="4823142" y="0"/>
                </a:lnTo>
                <a:lnTo>
                  <a:pt x="4815522" y="3558540"/>
                </a:lnTo>
                <a:lnTo>
                  <a:pt x="0" y="3794760"/>
                </a:lnTo>
                <a:lnTo>
                  <a:pt x="0" y="0"/>
                </a:lnTo>
                <a:close/>
              </a:path>
            </a:pathLst>
          </a:custGeom>
          <a:solidFill>
            <a:schemeClr val="accent3"/>
          </a:solidFill>
        </p:spPr>
        <p:txBody>
          <a:bodyPr lIns="360000" tIns="0" rIns="360000" anchor="ctr" anchorCtr="0"/>
          <a:lstStyle>
            <a:lvl1pPr>
              <a:lnSpc>
                <a:spcPct val="90000"/>
              </a:lnSpc>
              <a:spcAft>
                <a:spcPts val="0"/>
              </a:spcAft>
              <a:defRPr sz="2800">
                <a:solidFill>
                  <a:schemeClr val="bg1"/>
                </a:solidFill>
                <a:latin typeface="+mj-lt"/>
              </a:defRPr>
            </a:lvl1pPr>
            <a:lvl2pPr>
              <a:lnSpc>
                <a:spcPct val="90000"/>
              </a:lnSpc>
              <a:spcBef>
                <a:spcPts val="600"/>
              </a:spcBef>
              <a:spcAft>
                <a:spcPts val="0"/>
              </a:spcAft>
              <a:defRPr sz="2000">
                <a:solidFill>
                  <a:schemeClr val="bg1"/>
                </a:solidFill>
              </a:defRPr>
            </a:lvl2pPr>
            <a:lvl3pPr>
              <a:spcBef>
                <a:spcPts val="1800"/>
              </a:spcBef>
              <a:defRPr sz="900">
                <a:solidFill>
                  <a:schemeClr val="accent1"/>
                </a:solidFill>
                <a:latin typeface="+mj-lt"/>
              </a:defRPr>
            </a:lvl3pPr>
          </a:lstStyle>
          <a:p>
            <a:pPr lvl="0"/>
            <a:r>
              <a:rPr lang="en-US" dirty="0"/>
              <a:t>Full bleed image</a:t>
            </a:r>
          </a:p>
          <a:p>
            <a:pPr lvl="1"/>
            <a:r>
              <a:rPr lang="en-US" dirty="0"/>
              <a:t>You can write a short description here or leave it blank. </a:t>
            </a:r>
          </a:p>
        </p:txBody>
      </p:sp>
      <p:sp>
        <p:nvSpPr>
          <p:cNvPr id="4" name="Footer Placeholder 3">
            <a:extLst>
              <a:ext uri="{FF2B5EF4-FFF2-40B4-BE49-F238E27FC236}">
                <a16:creationId xmlns:a16="http://schemas.microsoft.com/office/drawing/2014/main" id="{0CD737E2-59C9-4D79-BF18-095EAF74D822}"/>
              </a:ext>
            </a:extLst>
          </p:cNvPr>
          <p:cNvSpPr>
            <a:spLocks noGrp="1"/>
          </p:cNvSpPr>
          <p:nvPr>
            <p:ph type="ftr" sz="quarter" idx="23"/>
          </p:nvPr>
        </p:nvSpPr>
        <p:spPr/>
        <p:txBody>
          <a:bodyPr/>
          <a:lstStyle/>
          <a:p>
            <a:r>
              <a:rPr lang="en-AU"/>
              <a:t>|  Confidential – Internal Use Only</a:t>
            </a:r>
            <a:endParaRPr lang="en-AU" dirty="0"/>
          </a:p>
        </p:txBody>
      </p:sp>
      <p:sp>
        <p:nvSpPr>
          <p:cNvPr id="10" name="Text Placeholder 37">
            <a:extLst>
              <a:ext uri="{FF2B5EF4-FFF2-40B4-BE49-F238E27FC236}">
                <a16:creationId xmlns:a16="http://schemas.microsoft.com/office/drawing/2014/main" id="{6BAD0B80-BA9C-4B33-9032-445892CA92DA}"/>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13" name="csl-text">
            <a:extLst>
              <a:ext uri="{FF2B5EF4-FFF2-40B4-BE49-F238E27FC236}">
                <a16:creationId xmlns:a16="http://schemas.microsoft.com/office/drawing/2014/main" id="{0680F7E3-3279-46C1-BF56-ADD224E874D8}"/>
              </a:ext>
            </a:extLst>
          </p:cNvPr>
          <p:cNvSpPr>
            <a:spLocks noGrp="1"/>
          </p:cNvSpPr>
          <p:nvPr>
            <p:ph type="body" sz="quarter" idx="21"/>
          </p:nvPr>
        </p:nvSpPr>
        <p:spPr>
          <a:xfrm>
            <a:off x="11036504" y="6280183"/>
            <a:ext cx="423659" cy="216000"/>
          </a:xfrm>
          <a:blipFill>
            <a:blip r:embed="rId3"/>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64575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bleed image (b)">
    <p:spTree>
      <p:nvGrpSpPr>
        <p:cNvPr id="1" name=""/>
        <p:cNvGrpSpPr/>
        <p:nvPr/>
      </p:nvGrpSpPr>
      <p:grpSpPr>
        <a:xfrm>
          <a:off x="0" y="0"/>
          <a:ext cx="0" cy="0"/>
          <a:chOff x="0" y="0"/>
          <a:chExt cx="0" cy="0"/>
        </a:xfrm>
      </p:grpSpPr>
      <p:sp>
        <p:nvSpPr>
          <p:cNvPr id="7" name="Picture Placeholder 30">
            <a:extLst>
              <a:ext uri="{FF2B5EF4-FFF2-40B4-BE49-F238E27FC236}">
                <a16:creationId xmlns:a16="http://schemas.microsoft.com/office/drawing/2014/main" id="{837815B2-8F36-4893-8111-F45CB0AA70AB}"/>
              </a:ext>
            </a:extLst>
          </p:cNvPr>
          <p:cNvSpPr>
            <a:spLocks noGrp="1"/>
          </p:cNvSpPr>
          <p:nvPr>
            <p:ph type="pic" sz="quarter" idx="16" hasCustomPrompt="1"/>
          </p:nvPr>
        </p:nvSpPr>
        <p:spPr>
          <a:xfrm>
            <a:off x="0" y="0"/>
            <a:ext cx="12192000" cy="6858000"/>
          </a:xfrm>
          <a:solidFill>
            <a:schemeClr val="bg1">
              <a:lumMod val="95000"/>
            </a:schemeClr>
          </a:solidFill>
        </p:spPr>
        <p:txBody>
          <a:bodyPr tIns="0" rIns="288000" bIns="0" anchor="ctr" anchorCtr="0"/>
          <a:lstStyle>
            <a:lvl1pPr algn="r">
              <a:defRPr/>
            </a:lvl1pPr>
          </a:lstStyle>
          <a:p>
            <a:r>
              <a:rPr lang="en-US" dirty="0"/>
              <a:t>Click icon to insert image</a:t>
            </a:r>
            <a:endParaRPr lang="en-AU" dirty="0"/>
          </a:p>
        </p:txBody>
      </p:sp>
      <p:sp>
        <p:nvSpPr>
          <p:cNvPr id="20" name="Text Placeholder 19">
            <a:extLst>
              <a:ext uri="{FF2B5EF4-FFF2-40B4-BE49-F238E27FC236}">
                <a16:creationId xmlns:a16="http://schemas.microsoft.com/office/drawing/2014/main" id="{1E8A3905-3B8A-478B-8D81-A5B49DC3AF79}"/>
              </a:ext>
            </a:extLst>
          </p:cNvPr>
          <p:cNvSpPr>
            <a:spLocks noGrp="1"/>
          </p:cNvSpPr>
          <p:nvPr>
            <p:ph type="body" sz="quarter" idx="24"/>
          </p:nvPr>
        </p:nvSpPr>
        <p:spPr>
          <a:xfrm>
            <a:off x="0" y="0"/>
            <a:ext cx="12193200" cy="1860080"/>
          </a:xfrm>
          <a:custGeom>
            <a:avLst/>
            <a:gdLst>
              <a:gd name="connsiteX0" fmla="*/ 0 w 12193200"/>
              <a:gd name="connsiteY0" fmla="*/ 0 h 2000250"/>
              <a:gd name="connsiteX1" fmla="*/ 12193200 w 12193200"/>
              <a:gd name="connsiteY1" fmla="*/ 0 h 2000250"/>
              <a:gd name="connsiteX2" fmla="*/ 12193200 w 12193200"/>
              <a:gd name="connsiteY2" fmla="*/ 2000250 h 2000250"/>
              <a:gd name="connsiteX3" fmla="*/ 12193198 w 12193200"/>
              <a:gd name="connsiteY3" fmla="*/ 2000250 h 2000250"/>
              <a:gd name="connsiteX4" fmla="*/ 12193198 w 12193200"/>
              <a:gd name="connsiteY4" fmla="*/ 1860080 h 2000250"/>
              <a:gd name="connsiteX5" fmla="*/ 12193198 w 12193200"/>
              <a:gd name="connsiteY5" fmla="*/ 1220873 h 2000250"/>
              <a:gd name="connsiteX6" fmla="*/ 0 w 12193200"/>
              <a:gd name="connsiteY6" fmla="*/ 1860080 h 2000250"/>
              <a:gd name="connsiteX0" fmla="*/ 0 w 12193200"/>
              <a:gd name="connsiteY0" fmla="*/ 0 h 2000250"/>
              <a:gd name="connsiteX1" fmla="*/ 12193200 w 12193200"/>
              <a:gd name="connsiteY1" fmla="*/ 0 h 2000250"/>
              <a:gd name="connsiteX2" fmla="*/ 12193200 w 12193200"/>
              <a:gd name="connsiteY2" fmla="*/ 2000250 h 2000250"/>
              <a:gd name="connsiteX3" fmla="*/ 12193198 w 12193200"/>
              <a:gd name="connsiteY3" fmla="*/ 1860080 h 2000250"/>
              <a:gd name="connsiteX4" fmla="*/ 12193198 w 12193200"/>
              <a:gd name="connsiteY4" fmla="*/ 1220873 h 2000250"/>
              <a:gd name="connsiteX5" fmla="*/ 0 w 12193200"/>
              <a:gd name="connsiteY5" fmla="*/ 1860080 h 2000250"/>
              <a:gd name="connsiteX6" fmla="*/ 0 w 12193200"/>
              <a:gd name="connsiteY6" fmla="*/ 0 h 2000250"/>
              <a:gd name="connsiteX0" fmla="*/ 0 w 12193200"/>
              <a:gd name="connsiteY0" fmla="*/ 0 h 1860080"/>
              <a:gd name="connsiteX1" fmla="*/ 12193200 w 12193200"/>
              <a:gd name="connsiteY1" fmla="*/ 0 h 1860080"/>
              <a:gd name="connsiteX2" fmla="*/ 12193198 w 12193200"/>
              <a:gd name="connsiteY2" fmla="*/ 1860080 h 1860080"/>
              <a:gd name="connsiteX3" fmla="*/ 12193198 w 12193200"/>
              <a:gd name="connsiteY3" fmla="*/ 1220873 h 1860080"/>
              <a:gd name="connsiteX4" fmla="*/ 0 w 12193200"/>
              <a:gd name="connsiteY4" fmla="*/ 1860080 h 1860080"/>
              <a:gd name="connsiteX5" fmla="*/ 0 w 12193200"/>
              <a:gd name="connsiteY5" fmla="*/ 0 h 1860080"/>
              <a:gd name="connsiteX0" fmla="*/ 0 w 12193200"/>
              <a:gd name="connsiteY0" fmla="*/ 0 h 1860080"/>
              <a:gd name="connsiteX1" fmla="*/ 12193200 w 12193200"/>
              <a:gd name="connsiteY1" fmla="*/ 0 h 1860080"/>
              <a:gd name="connsiteX2" fmla="*/ 12193198 w 12193200"/>
              <a:gd name="connsiteY2" fmla="*/ 858594 h 1860080"/>
              <a:gd name="connsiteX3" fmla="*/ 12193198 w 12193200"/>
              <a:gd name="connsiteY3" fmla="*/ 1220873 h 1860080"/>
              <a:gd name="connsiteX4" fmla="*/ 0 w 12193200"/>
              <a:gd name="connsiteY4" fmla="*/ 1860080 h 1860080"/>
              <a:gd name="connsiteX5" fmla="*/ 0 w 12193200"/>
              <a:gd name="connsiteY5" fmla="*/ 0 h 186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3200" h="1860080">
                <a:moveTo>
                  <a:pt x="0" y="0"/>
                </a:moveTo>
                <a:lnTo>
                  <a:pt x="12193200" y="0"/>
                </a:lnTo>
                <a:cubicBezTo>
                  <a:pt x="12193199" y="620027"/>
                  <a:pt x="12193199" y="238567"/>
                  <a:pt x="12193198" y="858594"/>
                </a:cubicBezTo>
                <a:lnTo>
                  <a:pt x="12193198" y="1220873"/>
                </a:lnTo>
                <a:lnTo>
                  <a:pt x="0" y="1860080"/>
                </a:lnTo>
                <a:lnTo>
                  <a:pt x="0" y="0"/>
                </a:lnTo>
                <a:close/>
              </a:path>
            </a:pathLst>
          </a:custGeom>
          <a:solidFill>
            <a:schemeClr val="accent1"/>
          </a:solidFill>
        </p:spPr>
        <p:txBody>
          <a:bodyPr wrap="square">
            <a:noAutofit/>
          </a:bodyPr>
          <a:lstStyle>
            <a:lvl1pPr>
              <a:defRPr sz="600">
                <a:noFill/>
              </a:defRPr>
            </a:lvl1pPr>
          </a:lstStyle>
          <a:p>
            <a:pPr lvl="0"/>
            <a:r>
              <a:rPr lang="en-GB"/>
              <a:t>Click to edit Master text styles</a:t>
            </a:r>
          </a:p>
        </p:txBody>
      </p:sp>
      <p:sp>
        <p:nvSpPr>
          <p:cNvPr id="8" name="Text Placeholder 7">
            <a:extLst>
              <a:ext uri="{FF2B5EF4-FFF2-40B4-BE49-F238E27FC236}">
                <a16:creationId xmlns:a16="http://schemas.microsoft.com/office/drawing/2014/main" id="{75BA85A8-FD8B-455F-87BD-732C6E34A497}"/>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a:noFill/>
              </a:defRPr>
            </a:lvl1pPr>
          </a:lstStyle>
          <a:p>
            <a:pPr lvl="0"/>
            <a:r>
              <a:rPr lang="en-GB"/>
              <a:t>Click to edit Master text styles</a:t>
            </a:r>
          </a:p>
        </p:txBody>
      </p:sp>
      <p:sp>
        <p:nvSpPr>
          <p:cNvPr id="3" name="Slide Number Placeholder 2">
            <a:extLst>
              <a:ext uri="{FF2B5EF4-FFF2-40B4-BE49-F238E27FC236}">
                <a16:creationId xmlns:a16="http://schemas.microsoft.com/office/drawing/2014/main" id="{D2FC887D-983E-430D-B614-9722B88D49D5}"/>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2" name="Title 1">
            <a:extLst>
              <a:ext uri="{FF2B5EF4-FFF2-40B4-BE49-F238E27FC236}">
                <a16:creationId xmlns:a16="http://schemas.microsoft.com/office/drawing/2014/main" id="{EAF54B43-640D-4D34-A520-95CC0334D2EA}"/>
              </a:ext>
            </a:extLst>
          </p:cNvPr>
          <p:cNvSpPr>
            <a:spLocks noGrp="1"/>
          </p:cNvSpPr>
          <p:nvPr>
            <p:ph type="title" hasCustomPrompt="1"/>
          </p:nvPr>
        </p:nvSpPr>
        <p:spPr>
          <a:xfrm>
            <a:off x="731838" y="729342"/>
            <a:ext cx="6946219" cy="430887"/>
          </a:xfrm>
        </p:spPr>
        <p:txBody>
          <a:bodyPr/>
          <a:lstStyle>
            <a:lvl1pPr>
              <a:defRPr>
                <a:solidFill>
                  <a:schemeClr val="bg1"/>
                </a:solidFill>
              </a:defRPr>
            </a:lvl1pPr>
          </a:lstStyle>
          <a:p>
            <a:r>
              <a:rPr lang="en-US" dirty="0"/>
              <a:t>Full bleed image and title</a:t>
            </a:r>
            <a:endParaRPr lang="en-AU" dirty="0"/>
          </a:p>
        </p:txBody>
      </p:sp>
      <p:sp>
        <p:nvSpPr>
          <p:cNvPr id="5" name="Footer Placeholder 4">
            <a:extLst>
              <a:ext uri="{FF2B5EF4-FFF2-40B4-BE49-F238E27FC236}">
                <a16:creationId xmlns:a16="http://schemas.microsoft.com/office/drawing/2014/main" id="{7B2527CB-92CD-4B54-986F-D38D329AF829}"/>
              </a:ext>
            </a:extLst>
          </p:cNvPr>
          <p:cNvSpPr>
            <a:spLocks noGrp="1"/>
          </p:cNvSpPr>
          <p:nvPr>
            <p:ph type="ftr" sz="quarter" idx="25"/>
          </p:nvPr>
        </p:nvSpPr>
        <p:spPr/>
        <p:txBody>
          <a:bodyPr/>
          <a:lstStyle/>
          <a:p>
            <a:r>
              <a:rPr lang="en-AU"/>
              <a:t>|  Confidential – Internal Use Only</a:t>
            </a:r>
            <a:endParaRPr lang="en-AU" dirty="0"/>
          </a:p>
        </p:txBody>
      </p:sp>
      <p:sp>
        <p:nvSpPr>
          <p:cNvPr id="10" name="Text Placeholder 37">
            <a:extLst>
              <a:ext uri="{FF2B5EF4-FFF2-40B4-BE49-F238E27FC236}">
                <a16:creationId xmlns:a16="http://schemas.microsoft.com/office/drawing/2014/main" id="{9BB6221E-1855-4CC1-AC85-7673048BBBC7}"/>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14" name="csl-text">
            <a:extLst>
              <a:ext uri="{FF2B5EF4-FFF2-40B4-BE49-F238E27FC236}">
                <a16:creationId xmlns:a16="http://schemas.microsoft.com/office/drawing/2014/main" id="{51BBE6B6-944D-4D4B-A637-EF2EC000DA9F}"/>
              </a:ext>
            </a:extLst>
          </p:cNvPr>
          <p:cNvSpPr>
            <a:spLocks noGrp="1"/>
          </p:cNvSpPr>
          <p:nvPr>
            <p:ph type="body" sz="quarter" idx="21"/>
          </p:nvPr>
        </p:nvSpPr>
        <p:spPr>
          <a:xfrm>
            <a:off x="11036504" y="6280183"/>
            <a:ext cx="423659" cy="216000"/>
          </a:xfrm>
          <a:blipFill>
            <a:blip r:embed="rId3"/>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44267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ful smart art or char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10" name="Content Placeholder 9">
            <a:extLst>
              <a:ext uri="{FF2B5EF4-FFF2-40B4-BE49-F238E27FC236}">
                <a16:creationId xmlns:a16="http://schemas.microsoft.com/office/drawing/2014/main" id="{7994C696-0125-41F5-ADA3-AE9DFFE1011F}"/>
              </a:ext>
            </a:extLst>
          </p:cNvPr>
          <p:cNvSpPr>
            <a:spLocks noGrp="1"/>
          </p:cNvSpPr>
          <p:nvPr>
            <p:ph sz="quarter" idx="19"/>
          </p:nvPr>
        </p:nvSpPr>
        <p:spPr>
          <a:xfrm>
            <a:off x="731838" y="1981200"/>
            <a:ext cx="10729912" cy="3776663"/>
          </a:xfrm>
        </p:spPr>
        <p:txBody>
          <a:bodyPr/>
          <a:lstStyle>
            <a:lvl1pPr>
              <a:defRPr sz="1600"/>
            </a:lvl1pPr>
            <a:lvl2pPr>
              <a:defRPr sz="1400"/>
            </a:lvl2pPr>
            <a:lvl3pPr>
              <a:defRPr sz="1400"/>
            </a:lvl3pPr>
            <a:lvl4pPr>
              <a:defRPr sz="14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4" name="Footer Placeholder 3">
            <a:extLst>
              <a:ext uri="{FF2B5EF4-FFF2-40B4-BE49-F238E27FC236}">
                <a16:creationId xmlns:a16="http://schemas.microsoft.com/office/drawing/2014/main" id="{F5A273ED-6911-4CC6-8312-B877D6508B3F}"/>
              </a:ext>
            </a:extLst>
          </p:cNvPr>
          <p:cNvSpPr>
            <a:spLocks noGrp="1"/>
          </p:cNvSpPr>
          <p:nvPr>
            <p:ph type="ftr" sz="quarter" idx="20"/>
          </p:nvPr>
        </p:nvSpPr>
        <p:spPr/>
        <p:txBody>
          <a:bodyPr/>
          <a:lstStyle/>
          <a:p>
            <a:r>
              <a:rPr lang="en-AU"/>
              <a:t>|  Confidential – Internal Use Only</a:t>
            </a:r>
            <a:endParaRPr lang="en-AU" dirty="0"/>
          </a:p>
        </p:txBody>
      </p:sp>
      <p:sp>
        <p:nvSpPr>
          <p:cNvPr id="7" name="Rectangle: Rounded Corners 6">
            <a:extLst>
              <a:ext uri="{FF2B5EF4-FFF2-40B4-BE49-F238E27FC236}">
                <a16:creationId xmlns:a16="http://schemas.microsoft.com/office/drawing/2014/main" id="{2F191985-4D6E-49B5-A92C-C076806B515A}"/>
              </a:ext>
            </a:extLst>
          </p:cNvPr>
          <p:cNvSpPr/>
          <p:nvPr userDrawn="1">
            <p:custDataLst>
              <p:tags r:id="rId1"/>
            </p:custDataLst>
          </p:nvPr>
        </p:nvSpPr>
        <p:spPr>
          <a:xfrm rot="5400000">
            <a:off x="-347224" y="-61343"/>
            <a:ext cx="177000" cy="299686"/>
          </a:xfrm>
          <a:prstGeom prst="roundRect">
            <a:avLst/>
          </a:prstGeom>
          <a:solidFill>
            <a:srgbClr val="DB2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p>
        </p:txBody>
      </p:sp>
      <p:sp>
        <p:nvSpPr>
          <p:cNvPr id="8" name="Rectangle: Rounded Corners 7">
            <a:extLst>
              <a:ext uri="{FF2B5EF4-FFF2-40B4-BE49-F238E27FC236}">
                <a16:creationId xmlns:a16="http://schemas.microsoft.com/office/drawing/2014/main" id="{39BEA697-DF93-439C-9ADE-69B4D51F0997}"/>
              </a:ext>
            </a:extLst>
          </p:cNvPr>
          <p:cNvSpPr/>
          <p:nvPr userDrawn="1">
            <p:custDataLst>
              <p:tags r:id="rId2"/>
            </p:custDataLst>
          </p:nvPr>
        </p:nvSpPr>
        <p:spPr>
          <a:xfrm rot="5400000">
            <a:off x="-347224" y="168168"/>
            <a:ext cx="177000" cy="299686"/>
          </a:xfrm>
          <a:prstGeom prst="roundRect">
            <a:avLst/>
          </a:prstGeom>
          <a:solidFill>
            <a:srgbClr val="F06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solidFill>
                <a:schemeClr val="bg1"/>
              </a:solidFill>
            </a:endParaRPr>
          </a:p>
        </p:txBody>
      </p:sp>
      <p:sp>
        <p:nvSpPr>
          <p:cNvPr id="9" name="Rectangle: Rounded Corners 8">
            <a:extLst>
              <a:ext uri="{FF2B5EF4-FFF2-40B4-BE49-F238E27FC236}">
                <a16:creationId xmlns:a16="http://schemas.microsoft.com/office/drawing/2014/main" id="{5A857AC4-ADA6-4801-9D7A-3104A957380A}"/>
              </a:ext>
            </a:extLst>
          </p:cNvPr>
          <p:cNvSpPr/>
          <p:nvPr userDrawn="1">
            <p:custDataLst>
              <p:tags r:id="rId3"/>
            </p:custDataLst>
          </p:nvPr>
        </p:nvSpPr>
        <p:spPr>
          <a:xfrm rot="5400000">
            <a:off x="-347224" y="397679"/>
            <a:ext cx="177000" cy="299686"/>
          </a:xfrm>
          <a:prstGeom prst="roundRect">
            <a:avLst/>
          </a:prstGeom>
          <a:solidFill>
            <a:srgbClr val="F5C0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solidFill>
                <a:schemeClr val="tx1"/>
              </a:solidFill>
            </a:endParaRPr>
          </a:p>
        </p:txBody>
      </p:sp>
      <p:sp>
        <p:nvSpPr>
          <p:cNvPr id="11" name="Rectangle: Rounded Corners 10">
            <a:extLst>
              <a:ext uri="{FF2B5EF4-FFF2-40B4-BE49-F238E27FC236}">
                <a16:creationId xmlns:a16="http://schemas.microsoft.com/office/drawing/2014/main" id="{E05980FD-462D-4DED-9595-0BBA62946790}"/>
              </a:ext>
            </a:extLst>
          </p:cNvPr>
          <p:cNvSpPr/>
          <p:nvPr userDrawn="1">
            <p:custDataLst>
              <p:tags r:id="rId4"/>
            </p:custDataLst>
          </p:nvPr>
        </p:nvSpPr>
        <p:spPr>
          <a:xfrm rot="5400000">
            <a:off x="-347223" y="627190"/>
            <a:ext cx="177000" cy="299685"/>
          </a:xfrm>
          <a:prstGeom prst="roundRect">
            <a:avLst/>
          </a:prstGeom>
          <a:solidFill>
            <a:srgbClr val="C6D9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solidFill>
                <a:schemeClr val="tx1"/>
              </a:solidFill>
            </a:endParaRPr>
          </a:p>
        </p:txBody>
      </p:sp>
      <p:sp>
        <p:nvSpPr>
          <p:cNvPr id="12" name="Rectangle: Rounded Corners 11">
            <a:extLst>
              <a:ext uri="{FF2B5EF4-FFF2-40B4-BE49-F238E27FC236}">
                <a16:creationId xmlns:a16="http://schemas.microsoft.com/office/drawing/2014/main" id="{E88A1432-8794-4F6E-BFB1-791D02339161}"/>
              </a:ext>
            </a:extLst>
          </p:cNvPr>
          <p:cNvSpPr/>
          <p:nvPr userDrawn="1">
            <p:custDataLst>
              <p:tags r:id="rId5"/>
            </p:custDataLst>
          </p:nvPr>
        </p:nvSpPr>
        <p:spPr>
          <a:xfrm rot="5400000">
            <a:off x="-347224" y="856701"/>
            <a:ext cx="177000" cy="299686"/>
          </a:xfrm>
          <a:prstGeom prst="roundRect">
            <a:avLst/>
          </a:prstGeom>
          <a:solidFill>
            <a:srgbClr val="00A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p>
        </p:txBody>
      </p:sp>
      <p:sp>
        <p:nvSpPr>
          <p:cNvPr id="13" name="Rectangle: Rounded Corners 12">
            <a:extLst>
              <a:ext uri="{FF2B5EF4-FFF2-40B4-BE49-F238E27FC236}">
                <a16:creationId xmlns:a16="http://schemas.microsoft.com/office/drawing/2014/main" id="{BDDEA03B-879A-4F13-B956-185BE8CE2D4C}"/>
              </a:ext>
            </a:extLst>
          </p:cNvPr>
          <p:cNvSpPr/>
          <p:nvPr userDrawn="1">
            <p:custDataLst>
              <p:tags r:id="rId6"/>
            </p:custDataLst>
          </p:nvPr>
        </p:nvSpPr>
        <p:spPr>
          <a:xfrm rot="5400000">
            <a:off x="-347224" y="1086212"/>
            <a:ext cx="177000" cy="299686"/>
          </a:xfrm>
          <a:prstGeom prst="roundRect">
            <a:avLst/>
          </a:prstGeom>
          <a:solidFill>
            <a:srgbClr val="03B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p>
        </p:txBody>
      </p:sp>
      <p:sp>
        <p:nvSpPr>
          <p:cNvPr id="14" name="Rectangle: Rounded Corners 13">
            <a:extLst>
              <a:ext uri="{FF2B5EF4-FFF2-40B4-BE49-F238E27FC236}">
                <a16:creationId xmlns:a16="http://schemas.microsoft.com/office/drawing/2014/main" id="{6F1764D6-633C-439D-911F-AD0BE5248FFD}"/>
              </a:ext>
            </a:extLst>
          </p:cNvPr>
          <p:cNvSpPr/>
          <p:nvPr userDrawn="1">
            <p:custDataLst>
              <p:tags r:id="rId7"/>
            </p:custDataLst>
          </p:nvPr>
        </p:nvSpPr>
        <p:spPr>
          <a:xfrm rot="5400000">
            <a:off x="-347224" y="1326837"/>
            <a:ext cx="177000" cy="299686"/>
          </a:xfrm>
          <a:prstGeom prst="roundRect">
            <a:avLst/>
          </a:prstGeom>
          <a:solidFill>
            <a:srgbClr val="0E56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p>
        </p:txBody>
      </p:sp>
      <p:sp>
        <p:nvSpPr>
          <p:cNvPr id="15" name="Rectangle: Rounded Corners 14">
            <a:extLst>
              <a:ext uri="{FF2B5EF4-FFF2-40B4-BE49-F238E27FC236}">
                <a16:creationId xmlns:a16="http://schemas.microsoft.com/office/drawing/2014/main" id="{6EDEADC4-A6C9-4EEB-A52C-C214E966268B}"/>
              </a:ext>
            </a:extLst>
          </p:cNvPr>
          <p:cNvSpPr/>
          <p:nvPr userDrawn="1">
            <p:custDataLst>
              <p:tags r:id="rId8"/>
            </p:custDataLst>
          </p:nvPr>
        </p:nvSpPr>
        <p:spPr>
          <a:xfrm rot="5400000">
            <a:off x="-347224" y="1556348"/>
            <a:ext cx="177000" cy="299686"/>
          </a:xfrm>
          <a:prstGeom prst="roundRect">
            <a:avLst/>
          </a:prstGeom>
          <a:solidFill>
            <a:srgbClr val="97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solidFill>
                <a:schemeClr val="bg1"/>
              </a:solidFill>
            </a:endParaRPr>
          </a:p>
        </p:txBody>
      </p:sp>
      <p:sp>
        <p:nvSpPr>
          <p:cNvPr id="16" name="Rectangle: Rounded Corners 15">
            <a:extLst>
              <a:ext uri="{FF2B5EF4-FFF2-40B4-BE49-F238E27FC236}">
                <a16:creationId xmlns:a16="http://schemas.microsoft.com/office/drawing/2014/main" id="{FA45CD52-A05A-4443-A6AF-C9E62D15A9B4}"/>
              </a:ext>
            </a:extLst>
          </p:cNvPr>
          <p:cNvSpPr/>
          <p:nvPr userDrawn="1">
            <p:custDataLst>
              <p:tags r:id="rId9"/>
            </p:custDataLst>
          </p:nvPr>
        </p:nvSpPr>
        <p:spPr>
          <a:xfrm rot="5400000">
            <a:off x="-347224" y="1785859"/>
            <a:ext cx="177000" cy="299686"/>
          </a:xfrm>
          <a:prstGeom prst="roundRect">
            <a:avLst/>
          </a:prstGeom>
          <a:solidFill>
            <a:srgbClr val="572A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AU" sz="900" dirty="0">
              <a:solidFill>
                <a:schemeClr val="bg1"/>
              </a:solidFill>
            </a:endParaRPr>
          </a:p>
        </p:txBody>
      </p:sp>
      <p:pic>
        <p:nvPicPr>
          <p:cNvPr id="17" name="Picture 16">
            <a:extLst>
              <a:ext uri="{FF2B5EF4-FFF2-40B4-BE49-F238E27FC236}">
                <a16:creationId xmlns:a16="http://schemas.microsoft.com/office/drawing/2014/main" id="{9295779C-51CF-46A6-A614-700E8591E80C}"/>
              </a:ext>
            </a:extLst>
          </p:cNvPr>
          <p:cNvPicPr>
            <a:picLocks noChangeAspect="1"/>
          </p:cNvPicPr>
          <p:nvPr userDrawn="1"/>
        </p:nvPicPr>
        <p:blipFill rotWithShape="1">
          <a:blip r:embed="rId11"/>
          <a:srcRect l="235" t="16176" r="98535" b="81630"/>
          <a:stretch/>
        </p:blipFill>
        <p:spPr>
          <a:xfrm>
            <a:off x="-2335519" y="415847"/>
            <a:ext cx="263342" cy="255362"/>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BF7F3A99-B28D-42C9-B95F-5ADC47A5F15F}"/>
              </a:ext>
            </a:extLst>
          </p:cNvPr>
          <p:cNvSpPr txBox="1"/>
          <p:nvPr userDrawn="1"/>
        </p:nvSpPr>
        <p:spPr>
          <a:xfrm>
            <a:off x="-2331470" y="0"/>
            <a:ext cx="1832169" cy="1231106"/>
          </a:xfrm>
          <a:prstGeom prst="rect">
            <a:avLst/>
          </a:prstGeom>
          <a:noFill/>
        </p:spPr>
        <p:txBody>
          <a:bodyPr wrap="square" lIns="0" tIns="0" rIns="0" bIns="0" rtlCol="0">
            <a:spAutoFit/>
          </a:bodyPr>
          <a:lstStyle/>
          <a:p>
            <a:pPr>
              <a:spcBef>
                <a:spcPts val="600"/>
              </a:spcBef>
            </a:pPr>
            <a:r>
              <a:rPr lang="en-AU" sz="1000" dirty="0"/>
              <a:t>Use the </a:t>
            </a:r>
            <a:r>
              <a:rPr lang="en-AU" sz="1000" dirty="0" err="1"/>
              <a:t>colors</a:t>
            </a:r>
            <a:r>
              <a:rPr lang="en-AU" sz="1000" dirty="0"/>
              <a:t> to right for colorful charts or smart art.</a:t>
            </a:r>
          </a:p>
          <a:p>
            <a:pPr marL="360363" indent="0">
              <a:spcBef>
                <a:spcPts val="600"/>
              </a:spcBef>
            </a:pPr>
            <a:r>
              <a:rPr lang="en-AU" sz="1000" dirty="0"/>
              <a:t>Use the eyedropper </a:t>
            </a:r>
            <a:br>
              <a:rPr lang="en-AU" sz="1000" dirty="0"/>
            </a:br>
            <a:r>
              <a:rPr lang="en-AU" sz="1000" dirty="0"/>
              <a:t>tool to select the </a:t>
            </a:r>
            <a:r>
              <a:rPr lang="en-AU" sz="1000" dirty="0" err="1"/>
              <a:t>color</a:t>
            </a:r>
            <a:r>
              <a:rPr lang="en-AU" sz="1000" dirty="0"/>
              <a:t>.</a:t>
            </a:r>
          </a:p>
          <a:p>
            <a:pPr>
              <a:spcBef>
                <a:spcPts val="600"/>
              </a:spcBef>
            </a:pPr>
            <a:r>
              <a:rPr lang="en-AU" sz="1000" dirty="0"/>
              <a:t>The eyedropper tool is located under ‘shape fill’, ‘shape outline or ‘font </a:t>
            </a:r>
            <a:r>
              <a:rPr lang="en-AU" sz="1000" dirty="0" err="1"/>
              <a:t>color</a:t>
            </a:r>
            <a:r>
              <a:rPr lang="en-AU" sz="1000" dirty="0"/>
              <a:t>’  </a:t>
            </a:r>
          </a:p>
        </p:txBody>
      </p:sp>
    </p:spTree>
    <p:extLst>
      <p:ext uri="{BB962C8B-B14F-4D97-AF65-F5344CB8AC3E}">
        <p14:creationId xmlns:p14="http://schemas.microsoft.com/office/powerpoint/2010/main" val="14496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457ACE-F899-4F1F-849E-B8B8A824FF3C}"/>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6" name="Text Placeholder 5">
            <a:extLst>
              <a:ext uri="{FF2B5EF4-FFF2-40B4-BE49-F238E27FC236}">
                <a16:creationId xmlns:a16="http://schemas.microsoft.com/office/drawing/2014/main" id="{0DBDF0F1-6DEC-47C7-B805-2A764DA9301E}"/>
              </a:ext>
            </a:extLst>
          </p:cNvPr>
          <p:cNvSpPr>
            <a:spLocks noGrp="1"/>
          </p:cNvSpPr>
          <p:nvPr>
            <p:ph type="body" sz="quarter" idx="18" hasCustomPrompt="1"/>
          </p:nvPr>
        </p:nvSpPr>
        <p:spPr>
          <a:xfrm>
            <a:off x="731838" y="748662"/>
            <a:ext cx="10729912" cy="703269"/>
          </a:xfrm>
        </p:spPr>
        <p:txBody>
          <a:bodyPr wrap="square">
            <a:spAutoFit/>
          </a:bodyPr>
          <a:lstStyle>
            <a:lvl1pPr>
              <a:lnSpc>
                <a:spcPct val="90000"/>
              </a:lnSpc>
              <a:spcAft>
                <a:spcPts val="0"/>
              </a:spcAft>
              <a:defRPr sz="2800">
                <a:solidFill>
                  <a:schemeClr val="tx1"/>
                </a:solidFill>
                <a:latin typeface="+mj-lt"/>
              </a:defRPr>
            </a:lvl1pPr>
            <a:lvl2pPr>
              <a:lnSpc>
                <a:spcPct val="90000"/>
              </a:lnSpc>
              <a:spcBef>
                <a:spcPts val="300"/>
              </a:spcBef>
              <a:spcAft>
                <a:spcPts val="300"/>
              </a:spcAft>
              <a:defRPr sz="2000">
                <a:solidFill>
                  <a:schemeClr val="tx1"/>
                </a:solidFill>
              </a:defRPr>
            </a:lvl2pPr>
            <a:lvl3pPr>
              <a:spcBef>
                <a:spcPts val="1800"/>
              </a:spcBef>
              <a:defRPr sz="1000">
                <a:solidFill>
                  <a:schemeClr val="accent1"/>
                </a:solidFill>
                <a:latin typeface="+mj-lt"/>
              </a:defRPr>
            </a:lvl3pPr>
          </a:lstStyle>
          <a:p>
            <a:pPr lvl="0"/>
            <a:r>
              <a:rPr lang="en-US" dirty="0"/>
              <a:t>Slide title</a:t>
            </a:r>
          </a:p>
          <a:p>
            <a:pPr lvl="1"/>
            <a:r>
              <a:rPr lang="en-US" dirty="0"/>
              <a:t>Slide subtitle</a:t>
            </a:r>
          </a:p>
        </p:txBody>
      </p:sp>
      <p:sp>
        <p:nvSpPr>
          <p:cNvPr id="4" name="Footer Placeholder 3">
            <a:extLst>
              <a:ext uri="{FF2B5EF4-FFF2-40B4-BE49-F238E27FC236}">
                <a16:creationId xmlns:a16="http://schemas.microsoft.com/office/drawing/2014/main" id="{7F1156EB-50CF-45F5-BFC4-9BD9B657976D}"/>
              </a:ext>
            </a:extLst>
          </p:cNvPr>
          <p:cNvSpPr>
            <a:spLocks noGrp="1"/>
          </p:cNvSpPr>
          <p:nvPr>
            <p:ph type="ftr" sz="quarter" idx="19"/>
          </p:nvPr>
        </p:nvSpPr>
        <p:spPr/>
        <p:txBody>
          <a:bodyPr/>
          <a:lstStyle/>
          <a:p>
            <a:r>
              <a:rPr lang="en-AU"/>
              <a:t>|  Confidential – Internal Use Only</a:t>
            </a:r>
            <a:endParaRPr lang="en-AU" dirty="0"/>
          </a:p>
        </p:txBody>
      </p:sp>
      <p:sp>
        <p:nvSpPr>
          <p:cNvPr id="2" name="Rectangle 1">
            <a:extLst>
              <a:ext uri="{FF2B5EF4-FFF2-40B4-BE49-F238E27FC236}">
                <a16:creationId xmlns:a16="http://schemas.microsoft.com/office/drawing/2014/main" id="{2A604EDD-52B6-4771-A237-7641FE647228}"/>
              </a:ext>
            </a:extLst>
          </p:cNvPr>
          <p:cNvSpPr/>
          <p:nvPr userDrawn="1"/>
        </p:nvSpPr>
        <p:spPr>
          <a:xfrm>
            <a:off x="-1" y="6591300"/>
            <a:ext cx="12192001"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3676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a)">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A4AA70-2B43-4732-B7CB-DFA2B398A031}"/>
              </a:ext>
            </a:extLst>
          </p:cNvPr>
          <p:cNvGrpSpPr/>
          <p:nvPr userDrawn="1"/>
        </p:nvGrpSpPr>
        <p:grpSpPr>
          <a:xfrm>
            <a:off x="-13401" y="0"/>
            <a:ext cx="12212099" cy="4474189"/>
            <a:chOff x="-13401" y="0"/>
            <a:chExt cx="12212099" cy="4474189"/>
          </a:xfrm>
        </p:grpSpPr>
        <p:sp>
          <p:nvSpPr>
            <p:cNvPr id="6" name="Rectangle 5">
              <a:extLst>
                <a:ext uri="{FF2B5EF4-FFF2-40B4-BE49-F238E27FC236}">
                  <a16:creationId xmlns:a16="http://schemas.microsoft.com/office/drawing/2014/main" id="{9B4AAA1D-9BE2-4E8A-AF44-3F6F35B1C015}"/>
                </a:ext>
              </a:extLst>
            </p:cNvPr>
            <p:cNvSpPr/>
            <p:nvPr userDrawn="1"/>
          </p:nvSpPr>
          <p:spPr>
            <a:xfrm>
              <a:off x="-13400" y="0"/>
              <a:ext cx="12212098" cy="24417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7" name="Group 6">
              <a:extLst>
                <a:ext uri="{FF2B5EF4-FFF2-40B4-BE49-F238E27FC236}">
                  <a16:creationId xmlns:a16="http://schemas.microsoft.com/office/drawing/2014/main" id="{646EEB65-2090-40C9-8035-A8B6FFCC7F3E}"/>
                </a:ext>
              </a:extLst>
            </p:cNvPr>
            <p:cNvGrpSpPr/>
            <p:nvPr userDrawn="1"/>
          </p:nvGrpSpPr>
          <p:grpSpPr>
            <a:xfrm>
              <a:off x="-13401" y="1599513"/>
              <a:ext cx="12212097" cy="2874676"/>
              <a:chOff x="0" y="5887669"/>
              <a:chExt cx="12192000" cy="2874676"/>
            </a:xfrm>
          </p:grpSpPr>
          <p:sp>
            <p:nvSpPr>
              <p:cNvPr id="8" name="Isosceles Triangle 7">
                <a:extLst>
                  <a:ext uri="{FF2B5EF4-FFF2-40B4-BE49-F238E27FC236}">
                    <a16:creationId xmlns:a16="http://schemas.microsoft.com/office/drawing/2014/main" id="{9E131740-1B0D-47EF-B1D4-0C6F8911C841}"/>
                  </a:ext>
                </a:extLst>
              </p:cNvPr>
              <p:cNvSpPr/>
              <p:nvPr/>
            </p:nvSpPr>
            <p:spPr>
              <a:xfrm>
                <a:off x="0" y="5887669"/>
                <a:ext cx="12192000" cy="639207"/>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Rectangle 8">
                <a:extLst>
                  <a:ext uri="{FF2B5EF4-FFF2-40B4-BE49-F238E27FC236}">
                    <a16:creationId xmlns:a16="http://schemas.microsoft.com/office/drawing/2014/main" id="{2AC5FA4E-7B9F-4FE4-BA69-7DCBD7571CF4}"/>
                  </a:ext>
                </a:extLst>
              </p:cNvPr>
              <p:cNvSpPr/>
              <p:nvPr/>
            </p:nvSpPr>
            <p:spPr>
              <a:xfrm>
                <a:off x="0" y="6526876"/>
                <a:ext cx="12192000" cy="22354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3" name="Slide Number Placeholder 2">
            <a:extLst>
              <a:ext uri="{FF2B5EF4-FFF2-40B4-BE49-F238E27FC236}">
                <a16:creationId xmlns:a16="http://schemas.microsoft.com/office/drawing/2014/main" id="{26D79A97-0F87-43DD-A556-7F3394926E33}"/>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0" name="Text Placeholder 5">
            <a:extLst>
              <a:ext uri="{FF2B5EF4-FFF2-40B4-BE49-F238E27FC236}">
                <a16:creationId xmlns:a16="http://schemas.microsoft.com/office/drawing/2014/main" id="{E028AF60-E0B0-460B-A224-736334AD2927}"/>
              </a:ext>
            </a:extLst>
          </p:cNvPr>
          <p:cNvSpPr>
            <a:spLocks noGrp="1"/>
          </p:cNvSpPr>
          <p:nvPr>
            <p:ph type="body" sz="quarter" idx="18" hasCustomPrompt="1"/>
          </p:nvPr>
        </p:nvSpPr>
        <p:spPr>
          <a:xfrm>
            <a:off x="731838" y="748662"/>
            <a:ext cx="8755062" cy="703269"/>
          </a:xfrm>
        </p:spPr>
        <p:txBody>
          <a:bodyPr>
            <a:spAutoFit/>
          </a:bodyPr>
          <a:lstStyle>
            <a:lvl1pPr>
              <a:lnSpc>
                <a:spcPct val="90000"/>
              </a:lnSpc>
              <a:spcAft>
                <a:spcPts val="0"/>
              </a:spcAft>
              <a:defRPr sz="2800">
                <a:solidFill>
                  <a:schemeClr val="bg1"/>
                </a:solidFill>
                <a:latin typeface="+mj-lt"/>
              </a:defRPr>
            </a:lvl1pPr>
            <a:lvl2pPr>
              <a:lnSpc>
                <a:spcPct val="90000"/>
              </a:lnSpc>
              <a:spcBef>
                <a:spcPts val="300"/>
              </a:spcBef>
              <a:spcAft>
                <a:spcPts val="300"/>
              </a:spcAft>
              <a:defRPr sz="2000">
                <a:solidFill>
                  <a:schemeClr val="bg1"/>
                </a:solidFill>
              </a:defRPr>
            </a:lvl2pPr>
            <a:lvl3pPr>
              <a:spcBef>
                <a:spcPts val="1800"/>
              </a:spcBef>
              <a:defRPr sz="1000">
                <a:solidFill>
                  <a:schemeClr val="accent1"/>
                </a:solidFill>
                <a:latin typeface="+mj-lt"/>
              </a:defRPr>
            </a:lvl3pPr>
          </a:lstStyle>
          <a:p>
            <a:pPr lvl="0"/>
            <a:r>
              <a:rPr lang="en-US" dirty="0"/>
              <a:t>Agenda title</a:t>
            </a:r>
          </a:p>
          <a:p>
            <a:pPr lvl="1"/>
            <a:r>
              <a:rPr lang="en-US" dirty="0"/>
              <a:t>Agenda subtitle</a:t>
            </a:r>
          </a:p>
        </p:txBody>
      </p:sp>
      <p:sp>
        <p:nvSpPr>
          <p:cNvPr id="14" name="Text Placeholder 13">
            <a:extLst>
              <a:ext uri="{FF2B5EF4-FFF2-40B4-BE49-F238E27FC236}">
                <a16:creationId xmlns:a16="http://schemas.microsoft.com/office/drawing/2014/main" id="{A880250B-3E4D-4A51-ABDE-05AB95A0C310}"/>
              </a:ext>
            </a:extLst>
          </p:cNvPr>
          <p:cNvSpPr>
            <a:spLocks noGrp="1"/>
          </p:cNvSpPr>
          <p:nvPr>
            <p:ph type="body" sz="quarter" idx="19" hasCustomPrompt="1"/>
          </p:nvPr>
        </p:nvSpPr>
        <p:spPr>
          <a:xfrm>
            <a:off x="731838" y="3272353"/>
            <a:ext cx="302400" cy="432000"/>
          </a:xfrm>
          <a:solidFill>
            <a:schemeClr val="bg1"/>
          </a:solidFill>
          <a:effectLst>
            <a:outerShdw dist="6350" dir="5400000" algn="ctr" rotWithShape="0">
              <a:schemeClr val="accent1"/>
            </a:outerShdw>
          </a:effectLst>
        </p:spPr>
        <p:txBody>
          <a:bodyPr bIns="36000" anchor="b" anchorCtr="0"/>
          <a:lstStyle>
            <a:lvl1pPr>
              <a:defRPr sz="1600" b="1">
                <a:latin typeface="Segoe UI" panose="020B0502040204020203" pitchFamily="34" charset="0"/>
                <a:cs typeface="Segoe UI" panose="020B0502040204020203" pitchFamily="34" charset="0"/>
              </a:defRPr>
            </a:lvl1pPr>
          </a:lstStyle>
          <a:p>
            <a:pPr lvl="0"/>
            <a:r>
              <a:rPr lang="en-US" dirty="0"/>
              <a:t>00</a:t>
            </a:r>
          </a:p>
        </p:txBody>
      </p:sp>
      <p:sp>
        <p:nvSpPr>
          <p:cNvPr id="16" name="Text Placeholder 15">
            <a:extLst>
              <a:ext uri="{FF2B5EF4-FFF2-40B4-BE49-F238E27FC236}">
                <a16:creationId xmlns:a16="http://schemas.microsoft.com/office/drawing/2014/main" id="{8D538190-E627-44F6-9AF5-2A88B722C700}"/>
              </a:ext>
            </a:extLst>
          </p:cNvPr>
          <p:cNvSpPr>
            <a:spLocks noGrp="1"/>
          </p:cNvSpPr>
          <p:nvPr>
            <p:ph type="body" sz="quarter" idx="20" hasCustomPrompt="1"/>
          </p:nvPr>
        </p:nvSpPr>
        <p:spPr>
          <a:xfrm>
            <a:off x="731838" y="3766321"/>
            <a:ext cx="2278062" cy="738664"/>
          </a:xfrm>
        </p:spPr>
        <p:txBody>
          <a:bodyPr>
            <a:spAutoFit/>
          </a:bodyPr>
          <a:lstStyle>
            <a:lvl1pPr>
              <a:lnSpc>
                <a:spcPct val="100000"/>
              </a:lnSpc>
              <a:defRPr sz="1600">
                <a:solidFill>
                  <a:schemeClr val="tx1"/>
                </a:solidFill>
                <a:latin typeface="+mn-lt"/>
              </a:defRPr>
            </a:lvl1pPr>
          </a:lstStyle>
          <a:p>
            <a:pPr lvl="0"/>
            <a:r>
              <a:rPr lang="en-US" dirty="0"/>
              <a:t>Section heading goes here and can span across three lines</a:t>
            </a:r>
          </a:p>
        </p:txBody>
      </p:sp>
      <p:sp>
        <p:nvSpPr>
          <p:cNvPr id="19" name="Text Placeholder 13">
            <a:extLst>
              <a:ext uri="{FF2B5EF4-FFF2-40B4-BE49-F238E27FC236}">
                <a16:creationId xmlns:a16="http://schemas.microsoft.com/office/drawing/2014/main" id="{2F445BAC-FB71-4383-A91E-28AFF7C10F5B}"/>
              </a:ext>
            </a:extLst>
          </p:cNvPr>
          <p:cNvSpPr>
            <a:spLocks noGrp="1"/>
          </p:cNvSpPr>
          <p:nvPr>
            <p:ph type="body" sz="quarter" idx="21" hasCustomPrompt="1"/>
          </p:nvPr>
        </p:nvSpPr>
        <p:spPr>
          <a:xfrm>
            <a:off x="3500438" y="3272353"/>
            <a:ext cx="302400" cy="432000"/>
          </a:xfrm>
          <a:solidFill>
            <a:schemeClr val="bg1"/>
          </a:solidFill>
          <a:effectLst>
            <a:outerShdw dist="6350" dir="5400000" algn="ctr" rotWithShape="0">
              <a:schemeClr val="accent1"/>
            </a:outerShdw>
          </a:effectLst>
        </p:spPr>
        <p:txBody>
          <a:bodyPr bIns="36000" anchor="b" anchorCtr="0"/>
          <a:lstStyle>
            <a:lvl1pPr>
              <a:defRPr sz="1600" b="1">
                <a:latin typeface="Segoe UI" panose="020B0502040204020203" pitchFamily="34" charset="0"/>
                <a:cs typeface="Segoe UI" panose="020B0502040204020203" pitchFamily="34" charset="0"/>
              </a:defRPr>
            </a:lvl1pPr>
          </a:lstStyle>
          <a:p>
            <a:pPr lvl="0"/>
            <a:r>
              <a:rPr lang="en-US" dirty="0"/>
              <a:t>00</a:t>
            </a:r>
          </a:p>
        </p:txBody>
      </p:sp>
      <p:sp>
        <p:nvSpPr>
          <p:cNvPr id="20" name="Text Placeholder 15">
            <a:extLst>
              <a:ext uri="{FF2B5EF4-FFF2-40B4-BE49-F238E27FC236}">
                <a16:creationId xmlns:a16="http://schemas.microsoft.com/office/drawing/2014/main" id="{707632D9-BB2B-4217-9168-121C0D26570D}"/>
              </a:ext>
            </a:extLst>
          </p:cNvPr>
          <p:cNvSpPr>
            <a:spLocks noGrp="1"/>
          </p:cNvSpPr>
          <p:nvPr>
            <p:ph type="body" sz="quarter" idx="22" hasCustomPrompt="1"/>
          </p:nvPr>
        </p:nvSpPr>
        <p:spPr>
          <a:xfrm>
            <a:off x="3500438" y="3766321"/>
            <a:ext cx="2278062" cy="738664"/>
          </a:xfrm>
        </p:spPr>
        <p:txBody>
          <a:bodyPr>
            <a:spAutoFit/>
          </a:bodyPr>
          <a:lstStyle>
            <a:lvl1pPr>
              <a:lnSpc>
                <a:spcPct val="100000"/>
              </a:lnSpc>
              <a:defRPr sz="1600">
                <a:solidFill>
                  <a:schemeClr val="tx1"/>
                </a:solidFill>
                <a:latin typeface="+mn-lt"/>
              </a:defRPr>
            </a:lvl1pPr>
          </a:lstStyle>
          <a:p>
            <a:pPr lvl="0"/>
            <a:r>
              <a:rPr lang="en-US" dirty="0"/>
              <a:t>Section heading goes here and can span across three lines</a:t>
            </a:r>
          </a:p>
        </p:txBody>
      </p:sp>
      <p:sp>
        <p:nvSpPr>
          <p:cNvPr id="21" name="Text Placeholder 13">
            <a:extLst>
              <a:ext uri="{FF2B5EF4-FFF2-40B4-BE49-F238E27FC236}">
                <a16:creationId xmlns:a16="http://schemas.microsoft.com/office/drawing/2014/main" id="{A18BEE1D-7220-4535-83DF-EDB7A78D202F}"/>
              </a:ext>
            </a:extLst>
          </p:cNvPr>
          <p:cNvSpPr>
            <a:spLocks noGrp="1"/>
          </p:cNvSpPr>
          <p:nvPr>
            <p:ph type="body" sz="quarter" idx="23" hasCustomPrompt="1"/>
          </p:nvPr>
        </p:nvSpPr>
        <p:spPr>
          <a:xfrm>
            <a:off x="6276024" y="3272353"/>
            <a:ext cx="302400" cy="432000"/>
          </a:xfrm>
          <a:solidFill>
            <a:schemeClr val="bg1"/>
          </a:solidFill>
          <a:effectLst>
            <a:outerShdw dist="6350" dir="5400000" algn="ctr" rotWithShape="0">
              <a:schemeClr val="accent1"/>
            </a:outerShdw>
          </a:effectLst>
        </p:spPr>
        <p:txBody>
          <a:bodyPr bIns="36000" anchor="b" anchorCtr="0"/>
          <a:lstStyle>
            <a:lvl1pPr>
              <a:defRPr sz="1600" b="1">
                <a:latin typeface="Segoe UI" panose="020B0502040204020203" pitchFamily="34" charset="0"/>
                <a:cs typeface="Segoe UI" panose="020B0502040204020203" pitchFamily="34" charset="0"/>
              </a:defRPr>
            </a:lvl1pPr>
          </a:lstStyle>
          <a:p>
            <a:pPr lvl="0"/>
            <a:r>
              <a:rPr lang="en-US" dirty="0"/>
              <a:t>00</a:t>
            </a:r>
          </a:p>
        </p:txBody>
      </p:sp>
      <p:sp>
        <p:nvSpPr>
          <p:cNvPr id="22" name="Text Placeholder 15">
            <a:extLst>
              <a:ext uri="{FF2B5EF4-FFF2-40B4-BE49-F238E27FC236}">
                <a16:creationId xmlns:a16="http://schemas.microsoft.com/office/drawing/2014/main" id="{EA4BBCE0-DA9F-4F2A-9E3E-E0735C7E10A9}"/>
              </a:ext>
            </a:extLst>
          </p:cNvPr>
          <p:cNvSpPr>
            <a:spLocks noGrp="1"/>
          </p:cNvSpPr>
          <p:nvPr>
            <p:ph type="body" sz="quarter" idx="24" hasCustomPrompt="1"/>
          </p:nvPr>
        </p:nvSpPr>
        <p:spPr>
          <a:xfrm>
            <a:off x="6276024" y="3766321"/>
            <a:ext cx="2278062" cy="738664"/>
          </a:xfrm>
        </p:spPr>
        <p:txBody>
          <a:bodyPr>
            <a:spAutoFit/>
          </a:bodyPr>
          <a:lstStyle>
            <a:lvl1pPr>
              <a:lnSpc>
                <a:spcPct val="100000"/>
              </a:lnSpc>
              <a:defRPr sz="1600">
                <a:solidFill>
                  <a:schemeClr val="tx1"/>
                </a:solidFill>
                <a:latin typeface="+mn-lt"/>
              </a:defRPr>
            </a:lvl1pPr>
          </a:lstStyle>
          <a:p>
            <a:pPr lvl="0"/>
            <a:r>
              <a:rPr lang="en-US" dirty="0"/>
              <a:t>Section heading goes here and can span across three lines</a:t>
            </a:r>
          </a:p>
        </p:txBody>
      </p:sp>
      <p:sp>
        <p:nvSpPr>
          <p:cNvPr id="23" name="Text Placeholder 13">
            <a:extLst>
              <a:ext uri="{FF2B5EF4-FFF2-40B4-BE49-F238E27FC236}">
                <a16:creationId xmlns:a16="http://schemas.microsoft.com/office/drawing/2014/main" id="{B2606206-C902-48B6-921F-EB6AC879BC0E}"/>
              </a:ext>
            </a:extLst>
          </p:cNvPr>
          <p:cNvSpPr>
            <a:spLocks noGrp="1"/>
          </p:cNvSpPr>
          <p:nvPr>
            <p:ph type="body" sz="quarter" idx="25" hasCustomPrompt="1"/>
          </p:nvPr>
        </p:nvSpPr>
        <p:spPr>
          <a:xfrm>
            <a:off x="9051610" y="3272353"/>
            <a:ext cx="302400" cy="432000"/>
          </a:xfrm>
          <a:solidFill>
            <a:schemeClr val="bg1"/>
          </a:solidFill>
          <a:effectLst>
            <a:outerShdw dist="6350" dir="5400000" algn="ctr" rotWithShape="0">
              <a:schemeClr val="accent1"/>
            </a:outerShdw>
          </a:effectLst>
        </p:spPr>
        <p:txBody>
          <a:bodyPr bIns="36000" anchor="b" anchorCtr="0"/>
          <a:lstStyle>
            <a:lvl1pPr>
              <a:defRPr sz="1600" b="1">
                <a:latin typeface="Segoe UI" panose="020B0502040204020203" pitchFamily="34" charset="0"/>
                <a:cs typeface="Segoe UI" panose="020B0502040204020203" pitchFamily="34" charset="0"/>
              </a:defRPr>
            </a:lvl1pPr>
          </a:lstStyle>
          <a:p>
            <a:pPr lvl="0"/>
            <a:r>
              <a:rPr lang="en-US" dirty="0"/>
              <a:t>00</a:t>
            </a:r>
          </a:p>
        </p:txBody>
      </p:sp>
      <p:sp>
        <p:nvSpPr>
          <p:cNvPr id="24" name="Text Placeholder 15">
            <a:extLst>
              <a:ext uri="{FF2B5EF4-FFF2-40B4-BE49-F238E27FC236}">
                <a16:creationId xmlns:a16="http://schemas.microsoft.com/office/drawing/2014/main" id="{1EB0EC79-5B88-4920-8702-0B0082028776}"/>
              </a:ext>
            </a:extLst>
          </p:cNvPr>
          <p:cNvSpPr>
            <a:spLocks noGrp="1"/>
          </p:cNvSpPr>
          <p:nvPr>
            <p:ph type="body" sz="quarter" idx="26" hasCustomPrompt="1"/>
          </p:nvPr>
        </p:nvSpPr>
        <p:spPr>
          <a:xfrm>
            <a:off x="9051610" y="3766321"/>
            <a:ext cx="2278062" cy="738664"/>
          </a:xfrm>
        </p:spPr>
        <p:txBody>
          <a:bodyPr>
            <a:spAutoFit/>
          </a:bodyPr>
          <a:lstStyle>
            <a:lvl1pPr>
              <a:lnSpc>
                <a:spcPct val="100000"/>
              </a:lnSpc>
              <a:defRPr sz="1600">
                <a:solidFill>
                  <a:schemeClr val="tx1"/>
                </a:solidFill>
                <a:latin typeface="+mn-lt"/>
              </a:defRPr>
            </a:lvl1pPr>
          </a:lstStyle>
          <a:p>
            <a:pPr lvl="0"/>
            <a:r>
              <a:rPr lang="en-US" dirty="0"/>
              <a:t>Section heading goes here and can span across three lines</a:t>
            </a:r>
          </a:p>
        </p:txBody>
      </p:sp>
      <p:sp>
        <p:nvSpPr>
          <p:cNvPr id="2" name="Footer Placeholder 1">
            <a:extLst>
              <a:ext uri="{FF2B5EF4-FFF2-40B4-BE49-F238E27FC236}">
                <a16:creationId xmlns:a16="http://schemas.microsoft.com/office/drawing/2014/main" id="{041A3F19-4B56-4069-A8C6-FE553FAC949E}"/>
              </a:ext>
            </a:extLst>
          </p:cNvPr>
          <p:cNvSpPr>
            <a:spLocks noGrp="1"/>
          </p:cNvSpPr>
          <p:nvPr>
            <p:ph type="ftr" sz="quarter" idx="27"/>
          </p:nvPr>
        </p:nvSpPr>
        <p:spPr/>
        <p:txBody>
          <a:bodyPr/>
          <a:lstStyle/>
          <a:p>
            <a:r>
              <a:rPr lang="en-AU" dirty="0"/>
              <a:t>|  Confidential – Internal Use Only</a:t>
            </a:r>
          </a:p>
        </p:txBody>
      </p:sp>
    </p:spTree>
    <p:extLst>
      <p:ext uri="{BB962C8B-B14F-4D97-AF65-F5344CB8AC3E}">
        <p14:creationId xmlns:p14="http://schemas.microsoft.com/office/powerpoint/2010/main" val="47864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b)">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55880030-0AF7-4B82-9C4B-9C47FA45A64C}"/>
              </a:ext>
            </a:extLst>
          </p:cNvPr>
          <p:cNvSpPr/>
          <p:nvPr userDrawn="1"/>
        </p:nvSpPr>
        <p:spPr>
          <a:xfrm>
            <a:off x="2673373" y="1128539"/>
            <a:ext cx="8522074" cy="4745912"/>
          </a:xfrm>
          <a:custGeom>
            <a:avLst/>
            <a:gdLst>
              <a:gd name="connsiteX0" fmla="*/ 0 w 8522074"/>
              <a:gd name="connsiteY0" fmla="*/ 0 h 4745912"/>
              <a:gd name="connsiteX1" fmla="*/ 8522074 w 8522074"/>
              <a:gd name="connsiteY1" fmla="*/ 0 h 4745912"/>
              <a:gd name="connsiteX2" fmla="*/ 8522074 w 8522074"/>
              <a:gd name="connsiteY2" fmla="*/ 4299848 h 4745912"/>
              <a:gd name="connsiteX3" fmla="*/ 0 w 8522074"/>
              <a:gd name="connsiteY3" fmla="*/ 4745912 h 4745912"/>
            </a:gdLst>
            <a:ahLst/>
            <a:cxnLst>
              <a:cxn ang="0">
                <a:pos x="connsiteX0" y="connsiteY0"/>
              </a:cxn>
              <a:cxn ang="0">
                <a:pos x="connsiteX1" y="connsiteY1"/>
              </a:cxn>
              <a:cxn ang="0">
                <a:pos x="connsiteX2" y="connsiteY2"/>
              </a:cxn>
              <a:cxn ang="0">
                <a:pos x="connsiteX3" y="connsiteY3"/>
              </a:cxn>
            </a:cxnLst>
            <a:rect l="l" t="t" r="r" b="b"/>
            <a:pathLst>
              <a:path w="8522074" h="4745912">
                <a:moveTo>
                  <a:pt x="0" y="0"/>
                </a:moveTo>
                <a:lnTo>
                  <a:pt x="8522074" y="0"/>
                </a:lnTo>
                <a:lnTo>
                  <a:pt x="8522074" y="4299848"/>
                </a:lnTo>
                <a:lnTo>
                  <a:pt x="0" y="4745912"/>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dirty="0"/>
          </a:p>
        </p:txBody>
      </p:sp>
      <p:sp>
        <p:nvSpPr>
          <p:cNvPr id="33" name="Freeform: Shape 32">
            <a:extLst>
              <a:ext uri="{FF2B5EF4-FFF2-40B4-BE49-F238E27FC236}">
                <a16:creationId xmlns:a16="http://schemas.microsoft.com/office/drawing/2014/main" id="{6B514CF0-FD71-440D-822D-FC1526F10F3E}"/>
              </a:ext>
            </a:extLst>
          </p:cNvPr>
          <p:cNvSpPr/>
          <p:nvPr userDrawn="1"/>
        </p:nvSpPr>
        <p:spPr>
          <a:xfrm>
            <a:off x="906850" y="0"/>
            <a:ext cx="2498399" cy="4533417"/>
          </a:xfrm>
          <a:custGeom>
            <a:avLst/>
            <a:gdLst>
              <a:gd name="connsiteX0" fmla="*/ 0 w 2498399"/>
              <a:gd name="connsiteY0" fmla="*/ 0 h 4533417"/>
              <a:gd name="connsiteX1" fmla="*/ 2498399 w 2498399"/>
              <a:gd name="connsiteY1" fmla="*/ 0 h 4533417"/>
              <a:gd name="connsiteX2" fmla="*/ 2498399 w 2498399"/>
              <a:gd name="connsiteY2" fmla="*/ 4408051 h 4533417"/>
              <a:gd name="connsiteX3" fmla="*/ 103270 w 2498399"/>
              <a:gd name="connsiteY3" fmla="*/ 4533417 h 4533417"/>
              <a:gd name="connsiteX4" fmla="*/ 0 w 2498399"/>
              <a:gd name="connsiteY4" fmla="*/ 4533417 h 4533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8399" h="4533417">
                <a:moveTo>
                  <a:pt x="0" y="0"/>
                </a:moveTo>
                <a:lnTo>
                  <a:pt x="2498399" y="0"/>
                </a:lnTo>
                <a:lnTo>
                  <a:pt x="2498399" y="4408051"/>
                </a:lnTo>
                <a:lnTo>
                  <a:pt x="103270" y="4533417"/>
                </a:lnTo>
                <a:lnTo>
                  <a:pt x="0" y="45334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26D79A97-0F87-43DD-A556-7F3394926E33}"/>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0" name="Text Placeholder 5">
            <a:extLst>
              <a:ext uri="{FF2B5EF4-FFF2-40B4-BE49-F238E27FC236}">
                <a16:creationId xmlns:a16="http://schemas.microsoft.com/office/drawing/2014/main" id="{E028AF60-E0B0-460B-A224-736334AD2927}"/>
              </a:ext>
            </a:extLst>
          </p:cNvPr>
          <p:cNvSpPr>
            <a:spLocks noGrp="1"/>
          </p:cNvSpPr>
          <p:nvPr>
            <p:ph type="body" sz="quarter" idx="18" hasCustomPrompt="1"/>
          </p:nvPr>
        </p:nvSpPr>
        <p:spPr>
          <a:xfrm>
            <a:off x="1314449" y="2142488"/>
            <a:ext cx="1728789" cy="715581"/>
          </a:xfrm>
        </p:spPr>
        <p:txBody>
          <a:bodyPr wrap="square">
            <a:spAutoFit/>
          </a:bodyPr>
          <a:lstStyle>
            <a:lvl1pPr>
              <a:lnSpc>
                <a:spcPct val="100000"/>
              </a:lnSpc>
              <a:spcAft>
                <a:spcPts val="0"/>
              </a:spcAft>
              <a:defRPr sz="2800">
                <a:solidFill>
                  <a:schemeClr val="bg1"/>
                </a:solidFill>
                <a:latin typeface="+mj-lt"/>
              </a:defRPr>
            </a:lvl1pPr>
            <a:lvl2pPr>
              <a:lnSpc>
                <a:spcPct val="100000"/>
              </a:lnSpc>
              <a:spcBef>
                <a:spcPts val="300"/>
              </a:spcBef>
              <a:spcAft>
                <a:spcPts val="300"/>
              </a:spcAft>
              <a:defRPr sz="1600">
                <a:solidFill>
                  <a:schemeClr val="bg1"/>
                </a:solidFill>
              </a:defRPr>
            </a:lvl2pPr>
            <a:lvl3pPr>
              <a:spcBef>
                <a:spcPts val="1800"/>
              </a:spcBef>
              <a:defRPr sz="1000">
                <a:solidFill>
                  <a:schemeClr val="accent1"/>
                </a:solidFill>
                <a:latin typeface="+mj-lt"/>
              </a:defRPr>
            </a:lvl3pPr>
          </a:lstStyle>
          <a:p>
            <a:pPr lvl="0"/>
            <a:r>
              <a:rPr lang="en-US" dirty="0"/>
              <a:t>Agenda</a:t>
            </a:r>
          </a:p>
          <a:p>
            <a:pPr lvl="1"/>
            <a:r>
              <a:rPr lang="en-US" dirty="0"/>
              <a:t>Agenda subtitle</a:t>
            </a:r>
          </a:p>
        </p:txBody>
      </p:sp>
      <p:sp>
        <p:nvSpPr>
          <p:cNvPr id="41" name="Text Placeholder 14">
            <a:extLst>
              <a:ext uri="{FF2B5EF4-FFF2-40B4-BE49-F238E27FC236}">
                <a16:creationId xmlns:a16="http://schemas.microsoft.com/office/drawing/2014/main" id="{D219D1C5-0623-45FA-B190-058CF2871E58}"/>
              </a:ext>
            </a:extLst>
          </p:cNvPr>
          <p:cNvSpPr>
            <a:spLocks noGrp="1"/>
          </p:cNvSpPr>
          <p:nvPr>
            <p:ph type="body" sz="quarter" idx="22" hasCustomPrompt="1"/>
          </p:nvPr>
        </p:nvSpPr>
        <p:spPr>
          <a:xfrm>
            <a:off x="7375197" y="1661475"/>
            <a:ext cx="3200400" cy="952500"/>
          </a:xfrm>
          <a:solidFill>
            <a:schemeClr val="tx2"/>
          </a:solidFill>
          <a:effectLst>
            <a:outerShdw dist="6350" dir="16200000" algn="ctr" rotWithShape="0">
              <a:schemeClr val="bg2"/>
            </a:outerShdw>
          </a:effectLst>
        </p:spPr>
        <p:txBody>
          <a:bodyPr lIns="720000" tIns="144000" rIns="72000" bIns="144000" anchor="ctr" anchorCtr="0"/>
          <a:lstStyle>
            <a:lvl1pPr>
              <a:lnSpc>
                <a:spcPct val="100000"/>
              </a:lnSpc>
              <a:spcAft>
                <a:spcPts val="0"/>
              </a:spcAft>
              <a:defRPr sz="1400">
                <a:solidFill>
                  <a:schemeClr val="tx1"/>
                </a:solidFill>
              </a:defRPr>
            </a:lvl1pPr>
          </a:lstStyle>
          <a:p>
            <a:pPr lvl="0"/>
            <a:r>
              <a:rPr lang="en-US" dirty="0"/>
              <a:t>Section heading goes here and can span across three lines lorem ipsum dolor sit</a:t>
            </a:r>
          </a:p>
        </p:txBody>
      </p:sp>
      <p:sp>
        <p:nvSpPr>
          <p:cNvPr id="45" name="Text Placeholder 14">
            <a:extLst>
              <a:ext uri="{FF2B5EF4-FFF2-40B4-BE49-F238E27FC236}">
                <a16:creationId xmlns:a16="http://schemas.microsoft.com/office/drawing/2014/main" id="{F2423468-FC02-49B5-8025-6C6B47384475}"/>
              </a:ext>
            </a:extLst>
          </p:cNvPr>
          <p:cNvSpPr>
            <a:spLocks noGrp="1"/>
          </p:cNvSpPr>
          <p:nvPr>
            <p:ph type="body" sz="quarter" idx="26" hasCustomPrompt="1"/>
          </p:nvPr>
        </p:nvSpPr>
        <p:spPr>
          <a:xfrm>
            <a:off x="7375197" y="2918775"/>
            <a:ext cx="3200400" cy="952500"/>
          </a:xfrm>
          <a:solidFill>
            <a:schemeClr val="tx2"/>
          </a:solidFill>
          <a:effectLst>
            <a:outerShdw dist="6350" dir="16200000" algn="ctr" rotWithShape="0">
              <a:schemeClr val="bg2"/>
            </a:outerShdw>
          </a:effectLst>
        </p:spPr>
        <p:txBody>
          <a:bodyPr lIns="720000" tIns="144000" rIns="72000" bIns="144000" anchor="ctr" anchorCtr="0"/>
          <a:lstStyle>
            <a:lvl1pPr>
              <a:lnSpc>
                <a:spcPct val="100000"/>
              </a:lnSpc>
              <a:spcAft>
                <a:spcPts val="0"/>
              </a:spcAft>
              <a:defRPr sz="1400">
                <a:solidFill>
                  <a:schemeClr val="tx1"/>
                </a:solidFill>
              </a:defRPr>
            </a:lvl1pPr>
          </a:lstStyle>
          <a:p>
            <a:pPr lvl="0"/>
            <a:r>
              <a:rPr lang="en-US" dirty="0"/>
              <a:t>Section heading goes here and can span across three lines lorem ipsum dolor sit</a:t>
            </a:r>
          </a:p>
        </p:txBody>
      </p:sp>
      <p:sp>
        <p:nvSpPr>
          <p:cNvPr id="47" name="Text Placeholder 14">
            <a:extLst>
              <a:ext uri="{FF2B5EF4-FFF2-40B4-BE49-F238E27FC236}">
                <a16:creationId xmlns:a16="http://schemas.microsoft.com/office/drawing/2014/main" id="{4B8F18FA-FCD3-478F-9EB7-831B94DB38BB}"/>
              </a:ext>
            </a:extLst>
          </p:cNvPr>
          <p:cNvSpPr>
            <a:spLocks noGrp="1"/>
          </p:cNvSpPr>
          <p:nvPr>
            <p:ph type="body" sz="quarter" idx="28" hasCustomPrompt="1"/>
          </p:nvPr>
        </p:nvSpPr>
        <p:spPr>
          <a:xfrm>
            <a:off x="3798559" y="4176075"/>
            <a:ext cx="3200400" cy="952500"/>
          </a:xfrm>
          <a:solidFill>
            <a:schemeClr val="tx2"/>
          </a:solidFill>
          <a:effectLst>
            <a:outerShdw dist="6350" dir="16200000" algn="ctr" rotWithShape="0">
              <a:schemeClr val="bg2"/>
            </a:outerShdw>
          </a:effectLst>
        </p:spPr>
        <p:txBody>
          <a:bodyPr lIns="720000" tIns="144000" rIns="72000" bIns="144000" anchor="ctr" anchorCtr="0"/>
          <a:lstStyle>
            <a:lvl1pPr>
              <a:lnSpc>
                <a:spcPct val="100000"/>
              </a:lnSpc>
              <a:spcAft>
                <a:spcPts val="0"/>
              </a:spcAft>
              <a:defRPr sz="1400">
                <a:solidFill>
                  <a:schemeClr val="tx1"/>
                </a:solidFill>
              </a:defRPr>
            </a:lvl1pPr>
          </a:lstStyle>
          <a:p>
            <a:pPr lvl="0"/>
            <a:r>
              <a:rPr lang="en-US" dirty="0"/>
              <a:t>Section heading goes here and can span across three lines lorem ipsum dolor sit</a:t>
            </a:r>
          </a:p>
        </p:txBody>
      </p:sp>
      <p:sp>
        <p:nvSpPr>
          <p:cNvPr id="49" name="Text Placeholder 14">
            <a:extLst>
              <a:ext uri="{FF2B5EF4-FFF2-40B4-BE49-F238E27FC236}">
                <a16:creationId xmlns:a16="http://schemas.microsoft.com/office/drawing/2014/main" id="{E177A0C9-53D7-4733-B2D9-83A1DB9D6A98}"/>
              </a:ext>
            </a:extLst>
          </p:cNvPr>
          <p:cNvSpPr>
            <a:spLocks noGrp="1"/>
          </p:cNvSpPr>
          <p:nvPr>
            <p:ph type="body" sz="quarter" idx="30" hasCustomPrompt="1"/>
          </p:nvPr>
        </p:nvSpPr>
        <p:spPr>
          <a:xfrm>
            <a:off x="7375197" y="4176075"/>
            <a:ext cx="3200400" cy="952500"/>
          </a:xfrm>
          <a:solidFill>
            <a:schemeClr val="tx2"/>
          </a:solidFill>
          <a:effectLst>
            <a:outerShdw dist="6350" dir="16200000" algn="ctr" rotWithShape="0">
              <a:schemeClr val="bg2"/>
            </a:outerShdw>
          </a:effectLst>
        </p:spPr>
        <p:txBody>
          <a:bodyPr lIns="720000" tIns="144000" rIns="72000" bIns="144000" anchor="ctr" anchorCtr="0"/>
          <a:lstStyle>
            <a:lvl1pPr>
              <a:lnSpc>
                <a:spcPct val="100000"/>
              </a:lnSpc>
              <a:spcAft>
                <a:spcPts val="0"/>
              </a:spcAft>
              <a:defRPr sz="1400">
                <a:solidFill>
                  <a:schemeClr val="tx1"/>
                </a:solidFill>
              </a:defRPr>
            </a:lvl1pPr>
          </a:lstStyle>
          <a:p>
            <a:pPr lvl="0"/>
            <a:r>
              <a:rPr lang="en-US" dirty="0"/>
              <a:t>Section heading goes here and can span across three lines lorem ipsum dolor sit</a:t>
            </a:r>
          </a:p>
        </p:txBody>
      </p:sp>
      <p:sp>
        <p:nvSpPr>
          <p:cNvPr id="15" name="Text Placeholder 14">
            <a:extLst>
              <a:ext uri="{FF2B5EF4-FFF2-40B4-BE49-F238E27FC236}">
                <a16:creationId xmlns:a16="http://schemas.microsoft.com/office/drawing/2014/main" id="{E4460E8C-BEB6-48B3-B86C-8416B9FDE09B}"/>
              </a:ext>
            </a:extLst>
          </p:cNvPr>
          <p:cNvSpPr>
            <a:spLocks noGrp="1"/>
          </p:cNvSpPr>
          <p:nvPr>
            <p:ph type="body" sz="quarter" idx="19" hasCustomPrompt="1"/>
          </p:nvPr>
        </p:nvSpPr>
        <p:spPr>
          <a:xfrm>
            <a:off x="3798559" y="1661475"/>
            <a:ext cx="3200400" cy="952500"/>
          </a:xfrm>
          <a:solidFill>
            <a:schemeClr val="tx2"/>
          </a:solidFill>
          <a:effectLst>
            <a:outerShdw dist="6350" dir="16200000" algn="ctr" rotWithShape="0">
              <a:schemeClr val="bg2"/>
            </a:outerShdw>
          </a:effectLst>
        </p:spPr>
        <p:txBody>
          <a:bodyPr lIns="720000" tIns="144000" rIns="72000" bIns="144000" anchor="ctr" anchorCtr="0"/>
          <a:lstStyle>
            <a:lvl1pPr>
              <a:lnSpc>
                <a:spcPct val="100000"/>
              </a:lnSpc>
              <a:spcAft>
                <a:spcPts val="0"/>
              </a:spcAft>
              <a:defRPr sz="1400">
                <a:solidFill>
                  <a:schemeClr val="tx1"/>
                </a:solidFill>
              </a:defRPr>
            </a:lvl1pPr>
          </a:lstStyle>
          <a:p>
            <a:pPr lvl="0"/>
            <a:r>
              <a:rPr lang="en-US" dirty="0"/>
              <a:t>Section heading goes here and can span across three lines lorem ipsum dolor sit</a:t>
            </a:r>
          </a:p>
        </p:txBody>
      </p:sp>
      <p:sp>
        <p:nvSpPr>
          <p:cNvPr id="40" name="Content Placeholder 39">
            <a:extLst>
              <a:ext uri="{FF2B5EF4-FFF2-40B4-BE49-F238E27FC236}">
                <a16:creationId xmlns:a16="http://schemas.microsoft.com/office/drawing/2014/main" id="{E53002DE-2697-4EA5-A81B-DE9D210F4A5E}"/>
              </a:ext>
            </a:extLst>
          </p:cNvPr>
          <p:cNvSpPr>
            <a:spLocks noGrp="1"/>
          </p:cNvSpPr>
          <p:nvPr>
            <p:ph sz="quarter" idx="21" hasCustomPrompt="1"/>
          </p:nvPr>
        </p:nvSpPr>
        <p:spPr>
          <a:xfrm>
            <a:off x="3798888" y="1852613"/>
            <a:ext cx="468000" cy="468000"/>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2" name="Content Placeholder 39">
            <a:extLst>
              <a:ext uri="{FF2B5EF4-FFF2-40B4-BE49-F238E27FC236}">
                <a16:creationId xmlns:a16="http://schemas.microsoft.com/office/drawing/2014/main" id="{8C0ACD5D-E369-46E4-9AA1-20B7B90242DB}"/>
              </a:ext>
            </a:extLst>
          </p:cNvPr>
          <p:cNvSpPr>
            <a:spLocks noGrp="1"/>
          </p:cNvSpPr>
          <p:nvPr>
            <p:ph sz="quarter" idx="23" hasCustomPrompt="1"/>
          </p:nvPr>
        </p:nvSpPr>
        <p:spPr>
          <a:xfrm>
            <a:off x="7375526" y="1852613"/>
            <a:ext cx="468000" cy="468000"/>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3" name="Text Placeholder 14">
            <a:extLst>
              <a:ext uri="{FF2B5EF4-FFF2-40B4-BE49-F238E27FC236}">
                <a16:creationId xmlns:a16="http://schemas.microsoft.com/office/drawing/2014/main" id="{0ABA2F74-7400-406B-B396-6A0D5C2C1DE9}"/>
              </a:ext>
            </a:extLst>
          </p:cNvPr>
          <p:cNvSpPr>
            <a:spLocks noGrp="1"/>
          </p:cNvSpPr>
          <p:nvPr>
            <p:ph type="body" sz="quarter" idx="24" hasCustomPrompt="1"/>
          </p:nvPr>
        </p:nvSpPr>
        <p:spPr>
          <a:xfrm>
            <a:off x="3798559" y="2918775"/>
            <a:ext cx="3200400" cy="952500"/>
          </a:xfrm>
          <a:solidFill>
            <a:schemeClr val="tx2"/>
          </a:solidFill>
          <a:effectLst>
            <a:outerShdw dist="6350" dir="16200000" algn="ctr" rotWithShape="0">
              <a:schemeClr val="bg2"/>
            </a:outerShdw>
          </a:effectLst>
        </p:spPr>
        <p:txBody>
          <a:bodyPr lIns="720000" tIns="144000" rIns="72000" bIns="144000" anchor="ctr" anchorCtr="0"/>
          <a:lstStyle>
            <a:lvl1pPr>
              <a:lnSpc>
                <a:spcPct val="100000"/>
              </a:lnSpc>
              <a:spcAft>
                <a:spcPts val="0"/>
              </a:spcAft>
              <a:defRPr sz="1400">
                <a:solidFill>
                  <a:schemeClr val="tx1"/>
                </a:solidFill>
              </a:defRPr>
            </a:lvl1pPr>
          </a:lstStyle>
          <a:p>
            <a:pPr lvl="0"/>
            <a:r>
              <a:rPr lang="en-US" dirty="0"/>
              <a:t>Section heading goes here and can span across three lines lorem ipsum dolor sit</a:t>
            </a:r>
          </a:p>
        </p:txBody>
      </p:sp>
      <p:sp>
        <p:nvSpPr>
          <p:cNvPr id="44" name="Content Placeholder 39">
            <a:extLst>
              <a:ext uri="{FF2B5EF4-FFF2-40B4-BE49-F238E27FC236}">
                <a16:creationId xmlns:a16="http://schemas.microsoft.com/office/drawing/2014/main" id="{DB51F0B6-0A9A-4B56-9CCB-85934A0E1902}"/>
              </a:ext>
            </a:extLst>
          </p:cNvPr>
          <p:cNvSpPr>
            <a:spLocks noGrp="1"/>
          </p:cNvSpPr>
          <p:nvPr>
            <p:ph sz="quarter" idx="25" hasCustomPrompt="1"/>
          </p:nvPr>
        </p:nvSpPr>
        <p:spPr>
          <a:xfrm>
            <a:off x="3798888" y="3109913"/>
            <a:ext cx="468000" cy="468000"/>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6" name="Content Placeholder 39">
            <a:extLst>
              <a:ext uri="{FF2B5EF4-FFF2-40B4-BE49-F238E27FC236}">
                <a16:creationId xmlns:a16="http://schemas.microsoft.com/office/drawing/2014/main" id="{4F042591-8DE3-4346-8634-AE2F3CCA73E8}"/>
              </a:ext>
            </a:extLst>
          </p:cNvPr>
          <p:cNvSpPr>
            <a:spLocks noGrp="1"/>
          </p:cNvSpPr>
          <p:nvPr>
            <p:ph sz="quarter" idx="27" hasCustomPrompt="1"/>
          </p:nvPr>
        </p:nvSpPr>
        <p:spPr>
          <a:xfrm>
            <a:off x="7375526" y="3109913"/>
            <a:ext cx="468000" cy="468000"/>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8" name="Content Placeholder 39">
            <a:extLst>
              <a:ext uri="{FF2B5EF4-FFF2-40B4-BE49-F238E27FC236}">
                <a16:creationId xmlns:a16="http://schemas.microsoft.com/office/drawing/2014/main" id="{410804DC-3AB9-4B40-9974-84D7CA63813E}"/>
              </a:ext>
            </a:extLst>
          </p:cNvPr>
          <p:cNvSpPr>
            <a:spLocks noGrp="1"/>
          </p:cNvSpPr>
          <p:nvPr>
            <p:ph sz="quarter" idx="29" hasCustomPrompt="1"/>
          </p:nvPr>
        </p:nvSpPr>
        <p:spPr>
          <a:xfrm>
            <a:off x="3798888" y="4367213"/>
            <a:ext cx="468000" cy="468000"/>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50" name="Content Placeholder 39">
            <a:extLst>
              <a:ext uri="{FF2B5EF4-FFF2-40B4-BE49-F238E27FC236}">
                <a16:creationId xmlns:a16="http://schemas.microsoft.com/office/drawing/2014/main" id="{BFF92B1C-0161-46DF-B9C4-13C7DE301EDA}"/>
              </a:ext>
            </a:extLst>
          </p:cNvPr>
          <p:cNvSpPr>
            <a:spLocks noGrp="1"/>
          </p:cNvSpPr>
          <p:nvPr>
            <p:ph sz="quarter" idx="31" hasCustomPrompt="1"/>
          </p:nvPr>
        </p:nvSpPr>
        <p:spPr>
          <a:xfrm>
            <a:off x="7375526" y="4367213"/>
            <a:ext cx="468000" cy="468000"/>
          </a:xfrm>
        </p:spPr>
        <p:txBody>
          <a:bodyPr/>
          <a:lstStyle>
            <a:lvl1pPr marL="0" marR="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sz="600"/>
            </a:lvl1pPr>
          </a:lstStyle>
          <a:p>
            <a:pPr marL="0" marR="0" lvl="0" indent="0" algn="l" defTabSz="914400" rtl="0" eaLnBrk="1" fontAlgn="auto" latinLnBrk="0" hangingPunct="1">
              <a:lnSpc>
                <a:spcPct val="110000"/>
              </a:lnSpc>
              <a:spcBef>
                <a:spcPts val="0"/>
              </a:spcBef>
              <a:spcAft>
                <a:spcPts val="600"/>
              </a:spcAft>
              <a:buClrTx/>
              <a:buSzTx/>
              <a:buFont typeface="Arial" panose="020B0604020202020204" pitchFamily="34" charset="0"/>
              <a:buNone/>
              <a:tabLst/>
              <a:defRPr/>
            </a:pPr>
            <a:r>
              <a:rPr lang="en-AU" dirty="0"/>
              <a:t>insert icon from file or paste from slide</a:t>
            </a:r>
          </a:p>
        </p:txBody>
      </p:sp>
      <p:sp>
        <p:nvSpPr>
          <p:cNvPr id="4" name="Footer Placeholder 3">
            <a:extLst>
              <a:ext uri="{FF2B5EF4-FFF2-40B4-BE49-F238E27FC236}">
                <a16:creationId xmlns:a16="http://schemas.microsoft.com/office/drawing/2014/main" id="{CC56425B-2C4C-4EC4-85EF-74B1A2AE135C}"/>
              </a:ext>
            </a:extLst>
          </p:cNvPr>
          <p:cNvSpPr>
            <a:spLocks noGrp="1"/>
          </p:cNvSpPr>
          <p:nvPr>
            <p:ph type="ftr" sz="quarter" idx="32"/>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102715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a) ligh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4DEFC28-52F1-4E4A-93E6-EA4D715382F1}"/>
              </a:ext>
            </a:extLst>
          </p:cNvPr>
          <p:cNvSpPr>
            <a:spLocks noGrp="1"/>
          </p:cNvSpPr>
          <p:nvPr>
            <p:ph type="pic" sz="quarter" idx="16" hasCustomPrompt="1"/>
          </p:nvPr>
        </p:nvSpPr>
        <p:spPr>
          <a:xfrm>
            <a:off x="0" y="0"/>
            <a:ext cx="12192000" cy="6858000"/>
          </a:xfrm>
          <a:solidFill>
            <a:schemeClr val="bg1">
              <a:lumMod val="95000"/>
            </a:schemeClr>
          </a:solidFill>
        </p:spPr>
        <p:txBody>
          <a:bodyPr rIns="1296000" anchor="ctr" anchorCtr="0"/>
          <a:lstStyle>
            <a:lvl1pPr algn="r">
              <a:defRPr/>
            </a:lvl1pPr>
          </a:lstStyle>
          <a:p>
            <a:r>
              <a:rPr lang="en-US" dirty="0"/>
              <a:t>Click icon to insert image</a:t>
            </a:r>
            <a:endParaRPr lang="en-AU" dirty="0"/>
          </a:p>
        </p:txBody>
      </p:sp>
      <p:sp>
        <p:nvSpPr>
          <p:cNvPr id="17" name="Text Placeholder 16">
            <a:extLst>
              <a:ext uri="{FF2B5EF4-FFF2-40B4-BE49-F238E27FC236}">
                <a16:creationId xmlns:a16="http://schemas.microsoft.com/office/drawing/2014/main" id="{4F363054-2645-4079-8352-27341CAB28C7}"/>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accent1"/>
          </a:solidFill>
          <a:ln w="3175">
            <a:solidFill>
              <a:schemeClr val="accent1"/>
            </a:solidFill>
          </a:ln>
        </p:spPr>
        <p:txBody>
          <a:bodyPr wrap="square">
            <a:noAutofit/>
          </a:bodyPr>
          <a:lstStyle>
            <a:lvl1pPr>
              <a:defRPr>
                <a:noFill/>
              </a:defRPr>
            </a:lvl1pPr>
          </a:lstStyle>
          <a:p>
            <a:pPr lvl="0"/>
            <a:r>
              <a:rPr lang="en-GB"/>
              <a:t>Click to edit Master text styles</a:t>
            </a:r>
          </a:p>
        </p:txBody>
      </p:sp>
      <p:sp>
        <p:nvSpPr>
          <p:cNvPr id="16" name="Text Placeholder 15">
            <a:extLst>
              <a:ext uri="{FF2B5EF4-FFF2-40B4-BE49-F238E27FC236}">
                <a16:creationId xmlns:a16="http://schemas.microsoft.com/office/drawing/2014/main" id="{B000A0B4-DB63-420A-87EC-EF911515D087}"/>
              </a:ext>
            </a:extLst>
          </p:cNvPr>
          <p:cNvSpPr>
            <a:spLocks noGrp="1"/>
          </p:cNvSpPr>
          <p:nvPr>
            <p:ph type="body" sz="quarter" idx="12" hasCustomPrompt="1"/>
          </p:nvPr>
        </p:nvSpPr>
        <p:spPr>
          <a:xfrm>
            <a:off x="731839" y="774700"/>
            <a:ext cx="4214811" cy="3316136"/>
          </a:xfrm>
          <a:custGeom>
            <a:avLst/>
            <a:gdLst>
              <a:gd name="connsiteX0" fmla="*/ 0 w 4823142"/>
              <a:gd name="connsiteY0" fmla="*/ 0 h 3794760"/>
              <a:gd name="connsiteX1" fmla="*/ 4823142 w 4823142"/>
              <a:gd name="connsiteY1" fmla="*/ 0 h 3794760"/>
              <a:gd name="connsiteX2" fmla="*/ 4823142 w 4823142"/>
              <a:gd name="connsiteY2" fmla="*/ 3794760 h 3794760"/>
              <a:gd name="connsiteX3" fmla="*/ 0 w 4823142"/>
              <a:gd name="connsiteY3" fmla="*/ 3794760 h 3794760"/>
              <a:gd name="connsiteX4" fmla="*/ 0 w 4823142"/>
              <a:gd name="connsiteY4" fmla="*/ 0 h 3794760"/>
              <a:gd name="connsiteX0" fmla="*/ 0 w 4823142"/>
              <a:gd name="connsiteY0" fmla="*/ 0 h 3794760"/>
              <a:gd name="connsiteX1" fmla="*/ 4823142 w 4823142"/>
              <a:gd name="connsiteY1" fmla="*/ 0 h 3794760"/>
              <a:gd name="connsiteX2" fmla="*/ 4815522 w 4823142"/>
              <a:gd name="connsiteY2" fmla="*/ 3558540 h 3794760"/>
              <a:gd name="connsiteX3" fmla="*/ 0 w 4823142"/>
              <a:gd name="connsiteY3" fmla="*/ 3794760 h 3794760"/>
              <a:gd name="connsiteX4" fmla="*/ 0 w 4823142"/>
              <a:gd name="connsiteY4" fmla="*/ 0 h 379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142" h="3794760">
                <a:moveTo>
                  <a:pt x="0" y="0"/>
                </a:moveTo>
                <a:lnTo>
                  <a:pt x="4823142" y="0"/>
                </a:lnTo>
                <a:lnTo>
                  <a:pt x="4815522" y="3558540"/>
                </a:lnTo>
                <a:lnTo>
                  <a:pt x="0" y="3794760"/>
                </a:lnTo>
                <a:lnTo>
                  <a:pt x="0" y="0"/>
                </a:lnTo>
                <a:close/>
              </a:path>
            </a:pathLst>
          </a:custGeom>
          <a:solidFill>
            <a:schemeClr val="accent4"/>
          </a:solidFill>
        </p:spPr>
        <p:txBody>
          <a:bodyPr lIns="360000" tIns="0" rIns="360000" anchor="ctr" anchorCtr="0"/>
          <a:lstStyle>
            <a:lvl1pPr>
              <a:lnSpc>
                <a:spcPct val="90000"/>
              </a:lnSpc>
              <a:spcAft>
                <a:spcPts val="0"/>
              </a:spcAft>
              <a:defRPr sz="2800">
                <a:solidFill>
                  <a:schemeClr val="tx1"/>
                </a:solidFill>
                <a:latin typeface="+mj-lt"/>
              </a:defRPr>
            </a:lvl1pPr>
            <a:lvl2pPr>
              <a:lnSpc>
                <a:spcPct val="90000"/>
              </a:lnSpc>
              <a:spcBef>
                <a:spcPts val="600"/>
              </a:spcBef>
              <a:spcAft>
                <a:spcPts val="0"/>
              </a:spcAft>
              <a:defRPr sz="2000">
                <a:solidFill>
                  <a:schemeClr val="tx1"/>
                </a:solidFill>
              </a:defRPr>
            </a:lvl2pPr>
            <a:lvl3pPr>
              <a:spcBef>
                <a:spcPts val="1800"/>
              </a:spcBef>
              <a:defRPr sz="900">
                <a:solidFill>
                  <a:schemeClr val="accent1"/>
                </a:solidFill>
                <a:latin typeface="+mj-lt"/>
              </a:defRPr>
            </a:lvl3pPr>
          </a:lstStyle>
          <a:p>
            <a:pPr lvl="0"/>
            <a:r>
              <a:rPr lang="en-US" dirty="0"/>
              <a:t>Section divider title with an image</a:t>
            </a:r>
          </a:p>
          <a:p>
            <a:pPr lvl="1"/>
            <a:r>
              <a:rPr lang="en-US" dirty="0"/>
              <a:t>You can write a short introduction here or leave it blank. Adjust the size of text box accordingly</a:t>
            </a:r>
          </a:p>
        </p:txBody>
      </p:sp>
      <p:sp>
        <p:nvSpPr>
          <p:cNvPr id="8" name="Slide Number Placeholder 7">
            <a:extLst>
              <a:ext uri="{FF2B5EF4-FFF2-40B4-BE49-F238E27FC236}">
                <a16:creationId xmlns:a16="http://schemas.microsoft.com/office/drawing/2014/main" id="{711B24E1-0FF9-414B-9603-4114240C11AD}"/>
              </a:ext>
            </a:extLst>
          </p:cNvPr>
          <p:cNvSpPr>
            <a:spLocks noGrp="1"/>
          </p:cNvSpPr>
          <p:nvPr>
            <p:ph type="sldNum" sz="quarter" idx="20"/>
          </p:nvPr>
        </p:nvSpPr>
        <p:spPr/>
        <p:txBody>
          <a:bodyPr/>
          <a:lstStyle>
            <a:lvl1pPr>
              <a:defRPr>
                <a:solidFill>
                  <a:schemeClr val="bg1"/>
                </a:solidFill>
              </a:defRPr>
            </a:lvl1pPr>
          </a:lstStyle>
          <a:p>
            <a:fld id="{99EB916B-55F2-4A6B-BCF8-09E073F77D34}" type="slidenum">
              <a:rPr lang="en-AU" smtClean="0"/>
              <a:pPr/>
              <a:t>‹#›</a:t>
            </a:fld>
            <a:endParaRPr lang="en-AU" dirty="0"/>
          </a:p>
        </p:txBody>
      </p:sp>
      <p:sp>
        <p:nvSpPr>
          <p:cNvPr id="33" name="Text Placeholder 32">
            <a:extLst>
              <a:ext uri="{FF2B5EF4-FFF2-40B4-BE49-F238E27FC236}">
                <a16:creationId xmlns:a16="http://schemas.microsoft.com/office/drawing/2014/main" id="{42B7CCF0-0FDF-4401-9AD4-2B9404290712}"/>
              </a:ext>
            </a:extLst>
          </p:cNvPr>
          <p:cNvSpPr>
            <a:spLocks noGrp="1"/>
          </p:cNvSpPr>
          <p:nvPr>
            <p:ph type="body" sz="quarter" idx="21" hasCustomPrompt="1"/>
          </p:nvPr>
        </p:nvSpPr>
        <p:spPr>
          <a:xfrm>
            <a:off x="509706" y="0"/>
            <a:ext cx="692215" cy="1254918"/>
          </a:xfrm>
          <a:custGeom>
            <a:avLst/>
            <a:gdLst>
              <a:gd name="connsiteX0" fmla="*/ 0 w 692215"/>
              <a:gd name="connsiteY0" fmla="*/ 0 h 1254918"/>
              <a:gd name="connsiteX1" fmla="*/ 692215 w 692215"/>
              <a:gd name="connsiteY1" fmla="*/ 0 h 1254918"/>
              <a:gd name="connsiteX2" fmla="*/ 692215 w 692215"/>
              <a:gd name="connsiteY2" fmla="*/ 1221310 h 1254918"/>
              <a:gd name="connsiteX3" fmla="*/ 50125 w 692215"/>
              <a:gd name="connsiteY3" fmla="*/ 1254918 h 1254918"/>
              <a:gd name="connsiteX4" fmla="*/ 0 w 692215"/>
              <a:gd name="connsiteY4" fmla="*/ 1254918 h 125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15" h="1254918">
                <a:moveTo>
                  <a:pt x="0" y="0"/>
                </a:moveTo>
                <a:lnTo>
                  <a:pt x="692215" y="0"/>
                </a:lnTo>
                <a:lnTo>
                  <a:pt x="692215" y="1221310"/>
                </a:lnTo>
                <a:lnTo>
                  <a:pt x="50125" y="1254918"/>
                </a:lnTo>
                <a:lnTo>
                  <a:pt x="0" y="1254918"/>
                </a:lnTo>
                <a:close/>
              </a:path>
            </a:pathLst>
          </a:custGeom>
          <a:solidFill>
            <a:schemeClr val="accent1"/>
          </a:solidFill>
          <a:ln>
            <a:noFill/>
          </a:ln>
        </p:spPr>
        <p:txBody>
          <a:bodyPr wrap="square" bIns="234000" anchor="b" anchorCtr="0">
            <a:noAutofit/>
          </a:bodyPr>
          <a:lstStyle>
            <a:lvl1pPr algn="ctr">
              <a:defRPr sz="1800" b="1">
                <a:solidFill>
                  <a:schemeClr val="bg1"/>
                </a:solidFill>
                <a:latin typeface="Segoe UI" panose="020B0502040204020203" pitchFamily="34" charset="0"/>
                <a:cs typeface="Segoe UI" panose="020B0502040204020203" pitchFamily="34" charset="0"/>
              </a:defRPr>
            </a:lvl1pPr>
          </a:lstStyle>
          <a:p>
            <a:pPr lvl="0"/>
            <a:r>
              <a:rPr lang="en-US" dirty="0"/>
              <a:t>00</a:t>
            </a:r>
            <a:endParaRPr lang="en-AU" dirty="0"/>
          </a:p>
        </p:txBody>
      </p:sp>
      <p:sp>
        <p:nvSpPr>
          <p:cNvPr id="10" name="Text Placeholder 37">
            <a:extLst>
              <a:ext uri="{FF2B5EF4-FFF2-40B4-BE49-F238E27FC236}">
                <a16:creationId xmlns:a16="http://schemas.microsoft.com/office/drawing/2014/main" id="{7099D5E9-D71C-4815-B197-589998B9C506}"/>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3" name="Footer Placeholder 2">
            <a:extLst>
              <a:ext uri="{FF2B5EF4-FFF2-40B4-BE49-F238E27FC236}">
                <a16:creationId xmlns:a16="http://schemas.microsoft.com/office/drawing/2014/main" id="{310EC750-6AB2-45EE-882D-897AA91FD148}"/>
              </a:ext>
            </a:extLst>
          </p:cNvPr>
          <p:cNvSpPr>
            <a:spLocks noGrp="1"/>
          </p:cNvSpPr>
          <p:nvPr>
            <p:ph type="ftr" sz="quarter" idx="23"/>
          </p:nvPr>
        </p:nvSpPr>
        <p:spPr/>
        <p:txBody>
          <a:bodyPr/>
          <a:lstStyle>
            <a:lvl1pPr>
              <a:defRPr>
                <a:solidFill>
                  <a:schemeClr val="bg1"/>
                </a:solidFill>
              </a:defRPr>
            </a:lvl1pPr>
          </a:lstStyle>
          <a:p>
            <a:r>
              <a:rPr lang="en-AU"/>
              <a:t>|  Confidential – Internal Use Only</a:t>
            </a:r>
            <a:endParaRPr lang="en-AU" dirty="0"/>
          </a:p>
        </p:txBody>
      </p:sp>
      <p:sp>
        <p:nvSpPr>
          <p:cNvPr id="6" name="csl-text">
            <a:extLst>
              <a:ext uri="{FF2B5EF4-FFF2-40B4-BE49-F238E27FC236}">
                <a16:creationId xmlns:a16="http://schemas.microsoft.com/office/drawing/2014/main" id="{F7AA1870-D83C-48EF-8671-1953321792EA}"/>
              </a:ext>
            </a:extLst>
          </p:cNvPr>
          <p:cNvSpPr>
            <a:spLocks noGrp="1"/>
          </p:cNvSpPr>
          <p:nvPr>
            <p:ph type="body" sz="quarter" idx="18"/>
          </p:nvPr>
        </p:nvSpPr>
        <p:spPr>
          <a:xfrm>
            <a:off x="11035363" y="6273042"/>
            <a:ext cx="424800" cy="221420"/>
          </a:xfrm>
          <a:blipFill>
            <a:blip r:embed="rId3"/>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4173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a)">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4DEFC28-52F1-4E4A-93E6-EA4D715382F1}"/>
              </a:ext>
            </a:extLst>
          </p:cNvPr>
          <p:cNvSpPr>
            <a:spLocks noGrp="1"/>
          </p:cNvSpPr>
          <p:nvPr>
            <p:ph type="pic" sz="quarter" idx="16" hasCustomPrompt="1"/>
          </p:nvPr>
        </p:nvSpPr>
        <p:spPr>
          <a:xfrm>
            <a:off x="0" y="0"/>
            <a:ext cx="12192000" cy="6858000"/>
          </a:xfrm>
          <a:solidFill>
            <a:schemeClr val="bg1">
              <a:lumMod val="95000"/>
            </a:schemeClr>
          </a:solidFill>
        </p:spPr>
        <p:txBody>
          <a:bodyPr rIns="1296000" anchor="ctr" anchorCtr="0"/>
          <a:lstStyle>
            <a:lvl1pPr algn="r">
              <a:defRPr/>
            </a:lvl1pPr>
          </a:lstStyle>
          <a:p>
            <a:r>
              <a:rPr lang="en-US" dirty="0"/>
              <a:t>Click icon to insert image</a:t>
            </a:r>
            <a:endParaRPr lang="en-AU" dirty="0"/>
          </a:p>
        </p:txBody>
      </p:sp>
      <p:sp>
        <p:nvSpPr>
          <p:cNvPr id="17" name="Text Placeholder 16">
            <a:extLst>
              <a:ext uri="{FF2B5EF4-FFF2-40B4-BE49-F238E27FC236}">
                <a16:creationId xmlns:a16="http://schemas.microsoft.com/office/drawing/2014/main" id="{4F363054-2645-4079-8352-27341CAB28C7}"/>
              </a:ext>
            </a:extLst>
          </p:cNvPr>
          <p:cNvSpPr>
            <a:spLocks noGrp="1"/>
          </p:cNvSpPr>
          <p:nvPr>
            <p:ph type="body" sz="quarter" idx="17"/>
          </p:nvPr>
        </p:nvSpPr>
        <p:spPr>
          <a:xfrm>
            <a:off x="-20097" y="5610198"/>
            <a:ext cx="12212097" cy="1247803"/>
          </a:xfrm>
          <a:custGeom>
            <a:avLst/>
            <a:gdLst>
              <a:gd name="connsiteX0" fmla="*/ 0 w 12212097"/>
              <a:gd name="connsiteY0" fmla="*/ 639208 h 1247803"/>
              <a:gd name="connsiteX1" fmla="*/ 12212097 w 12212097"/>
              <a:gd name="connsiteY1" fmla="*/ 639208 h 1247803"/>
              <a:gd name="connsiteX2" fmla="*/ 12212097 w 12212097"/>
              <a:gd name="connsiteY2" fmla="*/ 1247803 h 1247803"/>
              <a:gd name="connsiteX3" fmla="*/ 0 w 12212097"/>
              <a:gd name="connsiteY3" fmla="*/ 1247803 h 1247803"/>
              <a:gd name="connsiteX4" fmla="*/ 12212097 w 12212097"/>
              <a:gd name="connsiteY4" fmla="*/ 0 h 1247803"/>
              <a:gd name="connsiteX5" fmla="*/ 12212097 w 12212097"/>
              <a:gd name="connsiteY5" fmla="*/ 639207 h 1247803"/>
              <a:gd name="connsiteX6" fmla="*/ 0 w 12212097"/>
              <a:gd name="connsiteY6" fmla="*/ 639207 h 124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097" h="1247803">
                <a:moveTo>
                  <a:pt x="0" y="639208"/>
                </a:moveTo>
                <a:lnTo>
                  <a:pt x="12212097" y="639208"/>
                </a:lnTo>
                <a:lnTo>
                  <a:pt x="12212097" y="1247803"/>
                </a:lnTo>
                <a:lnTo>
                  <a:pt x="0" y="1247803"/>
                </a:lnTo>
                <a:close/>
                <a:moveTo>
                  <a:pt x="12212097" y="0"/>
                </a:moveTo>
                <a:lnTo>
                  <a:pt x="12212097" y="639207"/>
                </a:lnTo>
                <a:lnTo>
                  <a:pt x="0" y="639207"/>
                </a:lnTo>
                <a:close/>
              </a:path>
            </a:pathLst>
          </a:custGeom>
          <a:solidFill>
            <a:schemeClr val="accent1"/>
          </a:solidFill>
          <a:ln w="3175">
            <a:solidFill>
              <a:schemeClr val="accent1"/>
            </a:solidFill>
          </a:ln>
        </p:spPr>
        <p:txBody>
          <a:bodyPr wrap="square">
            <a:noAutofit/>
          </a:bodyPr>
          <a:lstStyle>
            <a:lvl1pPr>
              <a:defRPr>
                <a:noFill/>
              </a:defRPr>
            </a:lvl1pPr>
          </a:lstStyle>
          <a:p>
            <a:pPr lvl="0"/>
            <a:r>
              <a:rPr lang="en-GB"/>
              <a:t>Click to edit Master text styles</a:t>
            </a:r>
          </a:p>
        </p:txBody>
      </p:sp>
      <p:sp>
        <p:nvSpPr>
          <p:cNvPr id="16" name="Text Placeholder 15">
            <a:extLst>
              <a:ext uri="{FF2B5EF4-FFF2-40B4-BE49-F238E27FC236}">
                <a16:creationId xmlns:a16="http://schemas.microsoft.com/office/drawing/2014/main" id="{B000A0B4-DB63-420A-87EC-EF911515D087}"/>
              </a:ext>
            </a:extLst>
          </p:cNvPr>
          <p:cNvSpPr>
            <a:spLocks noGrp="1"/>
          </p:cNvSpPr>
          <p:nvPr>
            <p:ph type="body" sz="quarter" idx="12" hasCustomPrompt="1"/>
          </p:nvPr>
        </p:nvSpPr>
        <p:spPr>
          <a:xfrm>
            <a:off x="731839" y="774700"/>
            <a:ext cx="4214811" cy="3316136"/>
          </a:xfrm>
          <a:custGeom>
            <a:avLst/>
            <a:gdLst>
              <a:gd name="connsiteX0" fmla="*/ 0 w 4823142"/>
              <a:gd name="connsiteY0" fmla="*/ 0 h 3794760"/>
              <a:gd name="connsiteX1" fmla="*/ 4823142 w 4823142"/>
              <a:gd name="connsiteY1" fmla="*/ 0 h 3794760"/>
              <a:gd name="connsiteX2" fmla="*/ 4823142 w 4823142"/>
              <a:gd name="connsiteY2" fmla="*/ 3794760 h 3794760"/>
              <a:gd name="connsiteX3" fmla="*/ 0 w 4823142"/>
              <a:gd name="connsiteY3" fmla="*/ 3794760 h 3794760"/>
              <a:gd name="connsiteX4" fmla="*/ 0 w 4823142"/>
              <a:gd name="connsiteY4" fmla="*/ 0 h 3794760"/>
              <a:gd name="connsiteX0" fmla="*/ 0 w 4823142"/>
              <a:gd name="connsiteY0" fmla="*/ 0 h 3794760"/>
              <a:gd name="connsiteX1" fmla="*/ 4823142 w 4823142"/>
              <a:gd name="connsiteY1" fmla="*/ 0 h 3794760"/>
              <a:gd name="connsiteX2" fmla="*/ 4815522 w 4823142"/>
              <a:gd name="connsiteY2" fmla="*/ 3558540 h 3794760"/>
              <a:gd name="connsiteX3" fmla="*/ 0 w 4823142"/>
              <a:gd name="connsiteY3" fmla="*/ 3794760 h 3794760"/>
              <a:gd name="connsiteX4" fmla="*/ 0 w 4823142"/>
              <a:gd name="connsiteY4" fmla="*/ 0 h 3794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142" h="3794760">
                <a:moveTo>
                  <a:pt x="0" y="0"/>
                </a:moveTo>
                <a:lnTo>
                  <a:pt x="4823142" y="0"/>
                </a:lnTo>
                <a:lnTo>
                  <a:pt x="4815522" y="3558540"/>
                </a:lnTo>
                <a:lnTo>
                  <a:pt x="0" y="3794760"/>
                </a:lnTo>
                <a:lnTo>
                  <a:pt x="0" y="0"/>
                </a:lnTo>
                <a:close/>
              </a:path>
            </a:pathLst>
          </a:custGeom>
          <a:solidFill>
            <a:schemeClr val="tx1"/>
          </a:solidFill>
        </p:spPr>
        <p:txBody>
          <a:bodyPr lIns="360000" tIns="0" rIns="360000" anchor="ctr" anchorCtr="0"/>
          <a:lstStyle>
            <a:lvl1pPr>
              <a:lnSpc>
                <a:spcPct val="90000"/>
              </a:lnSpc>
              <a:spcAft>
                <a:spcPts val="0"/>
              </a:spcAft>
              <a:defRPr sz="2800">
                <a:solidFill>
                  <a:schemeClr val="bg1"/>
                </a:solidFill>
                <a:latin typeface="+mj-lt"/>
              </a:defRPr>
            </a:lvl1pPr>
            <a:lvl2pPr>
              <a:lnSpc>
                <a:spcPct val="90000"/>
              </a:lnSpc>
              <a:spcBef>
                <a:spcPts val="600"/>
              </a:spcBef>
              <a:spcAft>
                <a:spcPts val="0"/>
              </a:spcAft>
              <a:defRPr sz="2000">
                <a:solidFill>
                  <a:schemeClr val="bg1"/>
                </a:solidFill>
              </a:defRPr>
            </a:lvl2pPr>
            <a:lvl3pPr>
              <a:spcBef>
                <a:spcPts val="1800"/>
              </a:spcBef>
              <a:defRPr sz="900">
                <a:solidFill>
                  <a:schemeClr val="accent1"/>
                </a:solidFill>
                <a:latin typeface="+mj-lt"/>
              </a:defRPr>
            </a:lvl3pPr>
          </a:lstStyle>
          <a:p>
            <a:pPr lvl="0"/>
            <a:r>
              <a:rPr lang="en-US" dirty="0"/>
              <a:t>Section divider title with an image</a:t>
            </a:r>
          </a:p>
          <a:p>
            <a:pPr lvl="1"/>
            <a:r>
              <a:rPr lang="en-US" dirty="0"/>
              <a:t>You can write a short introduction here or leave it blank. Adjust the size of text box accordingly</a:t>
            </a:r>
          </a:p>
        </p:txBody>
      </p:sp>
      <p:sp>
        <p:nvSpPr>
          <p:cNvPr id="8" name="Slide Number Placeholder 7">
            <a:extLst>
              <a:ext uri="{FF2B5EF4-FFF2-40B4-BE49-F238E27FC236}">
                <a16:creationId xmlns:a16="http://schemas.microsoft.com/office/drawing/2014/main" id="{711B24E1-0FF9-414B-9603-4114240C11AD}"/>
              </a:ext>
            </a:extLst>
          </p:cNvPr>
          <p:cNvSpPr>
            <a:spLocks noGrp="1"/>
          </p:cNvSpPr>
          <p:nvPr>
            <p:ph type="sldNum" sz="quarter" idx="20"/>
          </p:nvPr>
        </p:nvSpPr>
        <p:spPr/>
        <p:txBody>
          <a:bodyPr/>
          <a:lstStyle>
            <a:lvl1pPr>
              <a:defRPr>
                <a:solidFill>
                  <a:schemeClr val="bg1"/>
                </a:solidFill>
              </a:defRPr>
            </a:lvl1pPr>
          </a:lstStyle>
          <a:p>
            <a:fld id="{99EB916B-55F2-4A6B-BCF8-09E073F77D34}" type="slidenum">
              <a:rPr lang="en-AU" smtClean="0"/>
              <a:pPr/>
              <a:t>‹#›</a:t>
            </a:fld>
            <a:endParaRPr lang="en-AU" dirty="0"/>
          </a:p>
        </p:txBody>
      </p:sp>
      <p:sp>
        <p:nvSpPr>
          <p:cNvPr id="33" name="Text Placeholder 32">
            <a:extLst>
              <a:ext uri="{FF2B5EF4-FFF2-40B4-BE49-F238E27FC236}">
                <a16:creationId xmlns:a16="http://schemas.microsoft.com/office/drawing/2014/main" id="{42B7CCF0-0FDF-4401-9AD4-2B9404290712}"/>
              </a:ext>
            </a:extLst>
          </p:cNvPr>
          <p:cNvSpPr>
            <a:spLocks noGrp="1"/>
          </p:cNvSpPr>
          <p:nvPr>
            <p:ph type="body" sz="quarter" idx="21" hasCustomPrompt="1"/>
          </p:nvPr>
        </p:nvSpPr>
        <p:spPr>
          <a:xfrm>
            <a:off x="509706" y="0"/>
            <a:ext cx="692215" cy="1254918"/>
          </a:xfrm>
          <a:custGeom>
            <a:avLst/>
            <a:gdLst>
              <a:gd name="connsiteX0" fmla="*/ 0 w 692215"/>
              <a:gd name="connsiteY0" fmla="*/ 0 h 1254918"/>
              <a:gd name="connsiteX1" fmla="*/ 692215 w 692215"/>
              <a:gd name="connsiteY1" fmla="*/ 0 h 1254918"/>
              <a:gd name="connsiteX2" fmla="*/ 692215 w 692215"/>
              <a:gd name="connsiteY2" fmla="*/ 1221310 h 1254918"/>
              <a:gd name="connsiteX3" fmla="*/ 50125 w 692215"/>
              <a:gd name="connsiteY3" fmla="*/ 1254918 h 1254918"/>
              <a:gd name="connsiteX4" fmla="*/ 0 w 692215"/>
              <a:gd name="connsiteY4" fmla="*/ 1254918 h 1254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215" h="1254918">
                <a:moveTo>
                  <a:pt x="0" y="0"/>
                </a:moveTo>
                <a:lnTo>
                  <a:pt x="692215" y="0"/>
                </a:lnTo>
                <a:lnTo>
                  <a:pt x="692215" y="1221310"/>
                </a:lnTo>
                <a:lnTo>
                  <a:pt x="50125" y="1254918"/>
                </a:lnTo>
                <a:lnTo>
                  <a:pt x="0" y="1254918"/>
                </a:lnTo>
                <a:close/>
              </a:path>
            </a:pathLst>
          </a:custGeom>
          <a:solidFill>
            <a:schemeClr val="accent1"/>
          </a:solidFill>
          <a:ln>
            <a:noFill/>
          </a:ln>
        </p:spPr>
        <p:txBody>
          <a:bodyPr wrap="square" bIns="234000" anchor="b" anchorCtr="0">
            <a:noAutofit/>
          </a:bodyPr>
          <a:lstStyle>
            <a:lvl1pPr algn="ctr">
              <a:defRPr sz="1800" b="1">
                <a:solidFill>
                  <a:schemeClr val="bg1"/>
                </a:solidFill>
                <a:latin typeface="Segoe UI" panose="020B0502040204020203" pitchFamily="34" charset="0"/>
                <a:cs typeface="Segoe UI" panose="020B0502040204020203" pitchFamily="34" charset="0"/>
              </a:defRPr>
            </a:lvl1pPr>
          </a:lstStyle>
          <a:p>
            <a:pPr lvl="0"/>
            <a:r>
              <a:rPr lang="en-US" dirty="0"/>
              <a:t>00</a:t>
            </a:r>
            <a:endParaRPr lang="en-AU" dirty="0"/>
          </a:p>
        </p:txBody>
      </p:sp>
      <p:sp>
        <p:nvSpPr>
          <p:cNvPr id="3" name="Footer Placeholder 2">
            <a:extLst>
              <a:ext uri="{FF2B5EF4-FFF2-40B4-BE49-F238E27FC236}">
                <a16:creationId xmlns:a16="http://schemas.microsoft.com/office/drawing/2014/main" id="{B60DBA4E-A923-4FB4-91D7-09E25CF13E8E}"/>
              </a:ext>
            </a:extLst>
          </p:cNvPr>
          <p:cNvSpPr>
            <a:spLocks noGrp="1"/>
          </p:cNvSpPr>
          <p:nvPr>
            <p:ph type="ftr" sz="quarter" idx="23"/>
          </p:nvPr>
        </p:nvSpPr>
        <p:spPr/>
        <p:txBody>
          <a:bodyPr/>
          <a:lstStyle>
            <a:lvl1pPr>
              <a:defRPr>
                <a:solidFill>
                  <a:schemeClr val="bg1"/>
                </a:solidFill>
              </a:defRPr>
            </a:lvl1pPr>
          </a:lstStyle>
          <a:p>
            <a:r>
              <a:rPr lang="en-AU"/>
              <a:t>|  Confidential – Internal Use Only</a:t>
            </a:r>
            <a:endParaRPr lang="en-AU" dirty="0"/>
          </a:p>
        </p:txBody>
      </p:sp>
      <p:sp>
        <p:nvSpPr>
          <p:cNvPr id="13" name="Text Placeholder 37">
            <a:extLst>
              <a:ext uri="{FF2B5EF4-FFF2-40B4-BE49-F238E27FC236}">
                <a16:creationId xmlns:a16="http://schemas.microsoft.com/office/drawing/2014/main" id="{6EEE0428-2E2C-4BE8-93DE-4E63909FCEBA}"/>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15" name="csl-text">
            <a:extLst>
              <a:ext uri="{FF2B5EF4-FFF2-40B4-BE49-F238E27FC236}">
                <a16:creationId xmlns:a16="http://schemas.microsoft.com/office/drawing/2014/main" id="{9E618BFD-9483-4CAD-A694-D0BD9FA20899}"/>
              </a:ext>
            </a:extLst>
          </p:cNvPr>
          <p:cNvSpPr>
            <a:spLocks noGrp="1"/>
          </p:cNvSpPr>
          <p:nvPr>
            <p:ph type="body" sz="quarter" idx="18"/>
          </p:nvPr>
        </p:nvSpPr>
        <p:spPr>
          <a:xfrm>
            <a:off x="11035363" y="6273042"/>
            <a:ext cx="424800" cy="221420"/>
          </a:xfrm>
          <a:blipFill>
            <a:blip r:embed="rId3"/>
            <a:stretch>
              <a:fillRect t="241" b="241"/>
            </a:stretch>
          </a:blipFill>
        </p:spPr>
        <p:txBody>
          <a:bodyPr/>
          <a:lstStyle>
            <a:lvl1pPr>
              <a:defRPr sz="600">
                <a:noFill/>
              </a:defRPr>
            </a:lvl1pPr>
          </a:lstStyle>
          <a:p>
            <a:pPr lvl="0"/>
            <a:r>
              <a:rPr lang="en-GB"/>
              <a:t>Click to edit Master text styles</a:t>
            </a:r>
          </a:p>
        </p:txBody>
      </p:sp>
    </p:spTree>
    <p:extLst>
      <p:ext uri="{BB962C8B-B14F-4D97-AF65-F5344CB8AC3E}">
        <p14:creationId xmlns:p14="http://schemas.microsoft.com/office/powerpoint/2010/main" val="67861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b)">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798BA1E-6D95-4EC0-978C-C8165E5BD27D}"/>
              </a:ext>
            </a:extLst>
          </p:cNvPr>
          <p:cNvSpPr/>
          <p:nvPr userDrawn="1"/>
        </p:nvSpPr>
        <p:spPr>
          <a:xfrm>
            <a:off x="0" y="0"/>
            <a:ext cx="12212098" cy="6249405"/>
          </a:xfrm>
          <a:custGeom>
            <a:avLst/>
            <a:gdLst>
              <a:gd name="connsiteX0" fmla="*/ 0 w 12212098"/>
              <a:gd name="connsiteY0" fmla="*/ 0 h 6249405"/>
              <a:gd name="connsiteX1" fmla="*/ 12212098 w 12212098"/>
              <a:gd name="connsiteY1" fmla="*/ 0 h 6249405"/>
              <a:gd name="connsiteX2" fmla="*/ 12212098 w 12212098"/>
              <a:gd name="connsiteY2" fmla="*/ 6249405 h 6249405"/>
              <a:gd name="connsiteX3" fmla="*/ 12212096 w 12212098"/>
              <a:gd name="connsiteY3" fmla="*/ 6249405 h 6249405"/>
              <a:gd name="connsiteX4" fmla="*/ 0 w 12212098"/>
              <a:gd name="connsiteY4" fmla="*/ 6249405 h 6249405"/>
              <a:gd name="connsiteX5" fmla="*/ 0 w 12212098"/>
              <a:gd name="connsiteY5" fmla="*/ 6249404 h 6249405"/>
              <a:gd name="connsiteX6" fmla="*/ 12212096 w 12212098"/>
              <a:gd name="connsiteY6" fmla="*/ 6249404 h 6249405"/>
              <a:gd name="connsiteX7" fmla="*/ 12212096 w 12212098"/>
              <a:gd name="connsiteY7" fmla="*/ 5610197 h 6249405"/>
              <a:gd name="connsiteX8" fmla="*/ 0 w 12212098"/>
              <a:gd name="connsiteY8" fmla="*/ 6249404 h 6249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12098" h="6249405">
                <a:moveTo>
                  <a:pt x="0" y="0"/>
                </a:moveTo>
                <a:lnTo>
                  <a:pt x="12212098" y="0"/>
                </a:lnTo>
                <a:lnTo>
                  <a:pt x="12212098" y="6249405"/>
                </a:lnTo>
                <a:lnTo>
                  <a:pt x="12212096" y="6249405"/>
                </a:lnTo>
                <a:lnTo>
                  <a:pt x="0" y="6249405"/>
                </a:lnTo>
                <a:lnTo>
                  <a:pt x="0" y="6249404"/>
                </a:lnTo>
                <a:lnTo>
                  <a:pt x="12212096" y="6249404"/>
                </a:lnTo>
                <a:lnTo>
                  <a:pt x="12212096" y="5610197"/>
                </a:lnTo>
                <a:lnTo>
                  <a:pt x="0" y="6249404"/>
                </a:lnTo>
                <a:close/>
              </a:path>
            </a:pathLst>
          </a:cu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17" name="Freeform: Shape 16">
            <a:extLst>
              <a:ext uri="{FF2B5EF4-FFF2-40B4-BE49-F238E27FC236}">
                <a16:creationId xmlns:a16="http://schemas.microsoft.com/office/drawing/2014/main" id="{B4AB578D-9AFA-47E9-B7B1-1C999CCD3E15}"/>
              </a:ext>
            </a:extLst>
          </p:cNvPr>
          <p:cNvSpPr/>
          <p:nvPr userDrawn="1"/>
        </p:nvSpPr>
        <p:spPr>
          <a:xfrm rot="-180000">
            <a:off x="2035267" y="-26068"/>
            <a:ext cx="1118171" cy="1198593"/>
          </a:xfrm>
          <a:custGeom>
            <a:avLst/>
            <a:gdLst>
              <a:gd name="connsiteX0" fmla="*/ 63932 w 1118171"/>
              <a:gd name="connsiteY0" fmla="*/ 0 h 1219945"/>
              <a:gd name="connsiteX1" fmla="*/ 1118171 w 1118171"/>
              <a:gd name="connsiteY1" fmla="*/ 55251 h 1219945"/>
              <a:gd name="connsiteX2" fmla="*/ 1106551 w 1118171"/>
              <a:gd name="connsiteY2" fmla="*/ 276969 h 1219945"/>
              <a:gd name="connsiteX3" fmla="*/ 1106553 w 1118171"/>
              <a:gd name="connsiteY3" fmla="*/ 276969 h 1219945"/>
              <a:gd name="connsiteX4" fmla="*/ 1057134 w 1118171"/>
              <a:gd name="connsiteY4" fmla="*/ 1219944 h 1219945"/>
              <a:gd name="connsiteX5" fmla="*/ 0 w 1118171"/>
              <a:gd name="connsiteY5" fmla="*/ 1219945 h 1219945"/>
              <a:gd name="connsiteX6" fmla="*/ 49419 w 1118171"/>
              <a:gd name="connsiteY6" fmla="*/ 276970 h 1219945"/>
              <a:gd name="connsiteX7" fmla="*/ 49417 w 1118171"/>
              <a:gd name="connsiteY7" fmla="*/ 276970 h 121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8171" h="1219945">
                <a:moveTo>
                  <a:pt x="63932" y="0"/>
                </a:moveTo>
                <a:lnTo>
                  <a:pt x="1118171" y="55251"/>
                </a:lnTo>
                <a:lnTo>
                  <a:pt x="1106551" y="276969"/>
                </a:lnTo>
                <a:lnTo>
                  <a:pt x="1106553" y="276969"/>
                </a:lnTo>
                <a:lnTo>
                  <a:pt x="1057134" y="1219944"/>
                </a:lnTo>
                <a:lnTo>
                  <a:pt x="0" y="1219945"/>
                </a:lnTo>
                <a:lnTo>
                  <a:pt x="49419" y="276970"/>
                </a:lnTo>
                <a:lnTo>
                  <a:pt x="49417" y="2769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lide Number Placeholder 2">
            <a:extLst>
              <a:ext uri="{FF2B5EF4-FFF2-40B4-BE49-F238E27FC236}">
                <a16:creationId xmlns:a16="http://schemas.microsoft.com/office/drawing/2014/main" id="{0A9B9866-740C-4D3C-A4DD-E62665F9163E}"/>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10" name="Text Placeholder 5">
            <a:extLst>
              <a:ext uri="{FF2B5EF4-FFF2-40B4-BE49-F238E27FC236}">
                <a16:creationId xmlns:a16="http://schemas.microsoft.com/office/drawing/2014/main" id="{F75B1312-7D1F-4913-BA5A-3EFB94B7E159}"/>
              </a:ext>
            </a:extLst>
          </p:cNvPr>
          <p:cNvSpPr>
            <a:spLocks noGrp="1"/>
          </p:cNvSpPr>
          <p:nvPr>
            <p:ph type="body" sz="quarter" idx="18" hasCustomPrompt="1"/>
          </p:nvPr>
        </p:nvSpPr>
        <p:spPr>
          <a:xfrm>
            <a:off x="2068513" y="3429000"/>
            <a:ext cx="8755062" cy="741742"/>
          </a:xfrm>
        </p:spPr>
        <p:txBody>
          <a:bodyPr>
            <a:spAutoFit/>
          </a:bodyPr>
          <a:lstStyle>
            <a:lvl1pPr>
              <a:lnSpc>
                <a:spcPct val="90000"/>
              </a:lnSpc>
              <a:spcAft>
                <a:spcPts val="0"/>
              </a:spcAft>
              <a:defRPr sz="2800">
                <a:solidFill>
                  <a:schemeClr val="bg1"/>
                </a:solidFill>
                <a:latin typeface="+mj-lt"/>
              </a:defRPr>
            </a:lvl1pPr>
            <a:lvl2pPr>
              <a:lnSpc>
                <a:spcPct val="90000"/>
              </a:lnSpc>
              <a:spcBef>
                <a:spcPts val="600"/>
              </a:spcBef>
              <a:spcAft>
                <a:spcPts val="0"/>
              </a:spcAft>
              <a:defRPr sz="2000">
                <a:solidFill>
                  <a:schemeClr val="bg1"/>
                </a:solidFill>
              </a:defRPr>
            </a:lvl2pPr>
            <a:lvl3pPr>
              <a:spcBef>
                <a:spcPts val="1800"/>
              </a:spcBef>
              <a:defRPr sz="1000">
                <a:solidFill>
                  <a:schemeClr val="accent1"/>
                </a:solidFill>
                <a:latin typeface="+mj-lt"/>
              </a:defRPr>
            </a:lvl3pPr>
          </a:lstStyle>
          <a:p>
            <a:pPr lvl="0"/>
            <a:r>
              <a:rPr lang="en-US" dirty="0"/>
              <a:t>Grey Section divider title without an image</a:t>
            </a:r>
          </a:p>
          <a:p>
            <a:pPr lvl="1"/>
            <a:r>
              <a:rPr lang="en-US" dirty="0"/>
              <a:t>You can write a short introduction here or leave it blank</a:t>
            </a:r>
          </a:p>
        </p:txBody>
      </p:sp>
      <p:sp>
        <p:nvSpPr>
          <p:cNvPr id="15" name="Text Placeholder 14">
            <a:extLst>
              <a:ext uri="{FF2B5EF4-FFF2-40B4-BE49-F238E27FC236}">
                <a16:creationId xmlns:a16="http://schemas.microsoft.com/office/drawing/2014/main" id="{E0AFF6B1-AB91-4AC4-B0CA-FD67B5DC6EAE}"/>
              </a:ext>
            </a:extLst>
          </p:cNvPr>
          <p:cNvSpPr>
            <a:spLocks noGrp="1"/>
          </p:cNvSpPr>
          <p:nvPr>
            <p:ph type="body" sz="quarter" idx="19" hasCustomPrompt="1"/>
          </p:nvPr>
        </p:nvSpPr>
        <p:spPr>
          <a:xfrm>
            <a:off x="2066509" y="0"/>
            <a:ext cx="1055687" cy="1187121"/>
          </a:xfrm>
          <a:custGeom>
            <a:avLst/>
            <a:gdLst>
              <a:gd name="connsiteX0" fmla="*/ 0 w 1043262"/>
              <a:gd name="connsiteY0" fmla="*/ 0 h 1187121"/>
              <a:gd name="connsiteX1" fmla="*/ 1043262 w 1043262"/>
              <a:gd name="connsiteY1" fmla="*/ 0 h 1187121"/>
              <a:gd name="connsiteX2" fmla="*/ 1043262 w 1043262"/>
              <a:gd name="connsiteY2" fmla="*/ 1134772 h 1187121"/>
              <a:gd name="connsiteX3" fmla="*/ 43123 w 1043262"/>
              <a:gd name="connsiteY3" fmla="*/ 1187121 h 1187121"/>
              <a:gd name="connsiteX4" fmla="*/ 0 w 1043262"/>
              <a:gd name="connsiteY4" fmla="*/ 1187121 h 118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62" h="1187121">
                <a:moveTo>
                  <a:pt x="0" y="0"/>
                </a:moveTo>
                <a:lnTo>
                  <a:pt x="1043262" y="0"/>
                </a:lnTo>
                <a:lnTo>
                  <a:pt x="1043262" y="1134772"/>
                </a:lnTo>
                <a:lnTo>
                  <a:pt x="43123" y="1187121"/>
                </a:lnTo>
                <a:lnTo>
                  <a:pt x="0" y="1187121"/>
                </a:lnTo>
                <a:close/>
              </a:path>
            </a:pathLst>
          </a:custGeom>
          <a:noFill/>
        </p:spPr>
        <p:txBody>
          <a:bodyPr wrap="square" anchor="ctr" anchorCtr="0">
            <a:noAutofit/>
          </a:bodyPr>
          <a:lstStyle>
            <a:lvl1pPr algn="ctr">
              <a:defRPr sz="4800" b="1">
                <a:solidFill>
                  <a:schemeClr val="bg1"/>
                </a:solidFill>
                <a:latin typeface="Segoe UI" panose="020B0502040204020203" pitchFamily="34" charset="0"/>
                <a:cs typeface="Segoe UI" panose="020B0502040204020203" pitchFamily="34" charset="0"/>
              </a:defRPr>
            </a:lvl1pPr>
          </a:lstStyle>
          <a:p>
            <a:pPr lvl="0"/>
            <a:r>
              <a:rPr lang="en-US" dirty="0"/>
              <a:t>00</a:t>
            </a:r>
            <a:endParaRPr lang="en-AU" dirty="0"/>
          </a:p>
        </p:txBody>
      </p:sp>
      <p:sp>
        <p:nvSpPr>
          <p:cNvPr id="4" name="Footer Placeholder 3">
            <a:extLst>
              <a:ext uri="{FF2B5EF4-FFF2-40B4-BE49-F238E27FC236}">
                <a16:creationId xmlns:a16="http://schemas.microsoft.com/office/drawing/2014/main" id="{EDE5F0AB-D23F-4A09-A4B8-C63CDF750C0D}"/>
              </a:ext>
            </a:extLst>
          </p:cNvPr>
          <p:cNvSpPr>
            <a:spLocks noGrp="1"/>
          </p:cNvSpPr>
          <p:nvPr>
            <p:ph type="ftr" sz="quarter" idx="20"/>
          </p:nvPr>
        </p:nvSpPr>
        <p:spPr/>
        <p:txBody>
          <a:bodyPr/>
          <a:lstStyle/>
          <a:p>
            <a:r>
              <a:rPr lang="en-AU"/>
              <a:t>|  Confidential – Internal Use Only</a:t>
            </a:r>
            <a:endParaRPr lang="en-AU" dirty="0"/>
          </a:p>
        </p:txBody>
      </p:sp>
    </p:spTree>
    <p:extLst>
      <p:ext uri="{BB962C8B-B14F-4D97-AF65-F5344CB8AC3E}">
        <p14:creationId xmlns:p14="http://schemas.microsoft.com/office/powerpoint/2010/main" val="24743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c)">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F6CD0FE6-0C99-4F64-9FA9-9BDE3B64D041}"/>
              </a:ext>
            </a:extLst>
          </p:cNvPr>
          <p:cNvSpPr>
            <a:spLocks noGrp="1"/>
          </p:cNvSpPr>
          <p:nvPr>
            <p:ph type="body" sz="quarter" idx="20"/>
          </p:nvPr>
        </p:nvSpPr>
        <p:spPr>
          <a:xfrm>
            <a:off x="-25400" y="3102300"/>
            <a:ext cx="12218600" cy="3755700"/>
          </a:xfrm>
          <a:custGeom>
            <a:avLst/>
            <a:gdLst>
              <a:gd name="connsiteX0" fmla="*/ 0 w 12212097"/>
              <a:gd name="connsiteY0" fmla="*/ 639208 h 3755700"/>
              <a:gd name="connsiteX1" fmla="*/ 12212097 w 12212097"/>
              <a:gd name="connsiteY1" fmla="*/ 639208 h 3755700"/>
              <a:gd name="connsiteX2" fmla="*/ 12212097 w 12212097"/>
              <a:gd name="connsiteY2" fmla="*/ 1247804 h 3755700"/>
              <a:gd name="connsiteX3" fmla="*/ 12206601 w 12212097"/>
              <a:gd name="connsiteY3" fmla="*/ 1247804 h 3755700"/>
              <a:gd name="connsiteX4" fmla="*/ 12206601 w 12212097"/>
              <a:gd name="connsiteY4" fmla="*/ 3755700 h 3755700"/>
              <a:gd name="connsiteX5" fmla="*/ 13401 w 12212097"/>
              <a:gd name="connsiteY5" fmla="*/ 3755700 h 3755700"/>
              <a:gd name="connsiteX6" fmla="*/ 13401 w 12212097"/>
              <a:gd name="connsiteY6" fmla="*/ 1247804 h 3755700"/>
              <a:gd name="connsiteX7" fmla="*/ 0 w 12212097"/>
              <a:gd name="connsiteY7" fmla="*/ 1247804 h 3755700"/>
              <a:gd name="connsiteX8" fmla="*/ 12212097 w 12212097"/>
              <a:gd name="connsiteY8" fmla="*/ 0 h 3755700"/>
              <a:gd name="connsiteX9" fmla="*/ 12212097 w 12212097"/>
              <a:gd name="connsiteY9" fmla="*/ 639207 h 3755700"/>
              <a:gd name="connsiteX10" fmla="*/ 0 w 12212097"/>
              <a:gd name="connsiteY10" fmla="*/ 639207 h 37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12097" h="3755700">
                <a:moveTo>
                  <a:pt x="0" y="639208"/>
                </a:moveTo>
                <a:lnTo>
                  <a:pt x="12212097" y="639208"/>
                </a:lnTo>
                <a:lnTo>
                  <a:pt x="12212097" y="1247804"/>
                </a:lnTo>
                <a:lnTo>
                  <a:pt x="12206601" y="1247804"/>
                </a:lnTo>
                <a:lnTo>
                  <a:pt x="12206601" y="3755700"/>
                </a:lnTo>
                <a:lnTo>
                  <a:pt x="13401" y="3755700"/>
                </a:lnTo>
                <a:lnTo>
                  <a:pt x="13401" y="1247804"/>
                </a:lnTo>
                <a:lnTo>
                  <a:pt x="0" y="1247804"/>
                </a:lnTo>
                <a:close/>
                <a:moveTo>
                  <a:pt x="12212097" y="0"/>
                </a:moveTo>
                <a:lnTo>
                  <a:pt x="12212097" y="639207"/>
                </a:lnTo>
                <a:lnTo>
                  <a:pt x="0" y="639207"/>
                </a:lnTo>
                <a:close/>
              </a:path>
            </a:pathLst>
          </a:custGeom>
          <a:solidFill>
            <a:schemeClr val="bg1"/>
          </a:solidFill>
          <a:ln w="3175">
            <a:solidFill>
              <a:schemeClr val="bg1"/>
            </a:solidFill>
          </a:ln>
        </p:spPr>
        <p:txBody>
          <a:bodyPr wrap="square">
            <a:noAutofit/>
          </a:bodyPr>
          <a:lstStyle>
            <a:lvl1pPr>
              <a:defRPr sz="600">
                <a:noFill/>
              </a:defRPr>
            </a:lvl1pPr>
          </a:lstStyle>
          <a:p>
            <a:pPr lvl="0"/>
            <a:r>
              <a:rPr lang="en-GB"/>
              <a:t>Click to edit Master text styles</a:t>
            </a:r>
          </a:p>
        </p:txBody>
      </p:sp>
      <p:sp>
        <p:nvSpPr>
          <p:cNvPr id="10" name="Text Placeholder 5">
            <a:extLst>
              <a:ext uri="{FF2B5EF4-FFF2-40B4-BE49-F238E27FC236}">
                <a16:creationId xmlns:a16="http://schemas.microsoft.com/office/drawing/2014/main" id="{F75B1312-7D1F-4913-BA5A-3EFB94B7E159}"/>
              </a:ext>
            </a:extLst>
          </p:cNvPr>
          <p:cNvSpPr>
            <a:spLocks noGrp="1"/>
          </p:cNvSpPr>
          <p:nvPr>
            <p:ph type="body" sz="quarter" idx="18" hasCustomPrompt="1"/>
          </p:nvPr>
        </p:nvSpPr>
        <p:spPr>
          <a:xfrm>
            <a:off x="2068513" y="4349115"/>
            <a:ext cx="8755062" cy="741742"/>
          </a:xfrm>
        </p:spPr>
        <p:txBody>
          <a:bodyPr>
            <a:spAutoFit/>
          </a:bodyPr>
          <a:lstStyle>
            <a:lvl1pPr>
              <a:lnSpc>
                <a:spcPct val="90000"/>
              </a:lnSpc>
              <a:spcAft>
                <a:spcPts val="0"/>
              </a:spcAft>
              <a:defRPr sz="2800">
                <a:solidFill>
                  <a:schemeClr val="tx1"/>
                </a:solidFill>
                <a:latin typeface="+mj-lt"/>
              </a:defRPr>
            </a:lvl1pPr>
            <a:lvl2pPr>
              <a:lnSpc>
                <a:spcPct val="90000"/>
              </a:lnSpc>
              <a:spcBef>
                <a:spcPts val="600"/>
              </a:spcBef>
              <a:spcAft>
                <a:spcPts val="0"/>
              </a:spcAft>
              <a:defRPr sz="2000">
                <a:solidFill>
                  <a:schemeClr val="tx1"/>
                </a:solidFill>
              </a:defRPr>
            </a:lvl2pPr>
            <a:lvl3pPr>
              <a:spcBef>
                <a:spcPts val="1800"/>
              </a:spcBef>
              <a:defRPr sz="1000">
                <a:solidFill>
                  <a:schemeClr val="accent1"/>
                </a:solidFill>
                <a:latin typeface="+mj-lt"/>
              </a:defRPr>
            </a:lvl3pPr>
          </a:lstStyle>
          <a:p>
            <a:pPr lvl="0"/>
            <a:r>
              <a:rPr lang="en-US" dirty="0"/>
              <a:t>Section divider title with an image</a:t>
            </a:r>
          </a:p>
          <a:p>
            <a:pPr lvl="1"/>
            <a:r>
              <a:rPr lang="en-US" dirty="0"/>
              <a:t>You can write a short introduction here or leave it blank</a:t>
            </a:r>
          </a:p>
        </p:txBody>
      </p:sp>
      <p:sp>
        <p:nvSpPr>
          <p:cNvPr id="15" name="Text Placeholder 14">
            <a:extLst>
              <a:ext uri="{FF2B5EF4-FFF2-40B4-BE49-F238E27FC236}">
                <a16:creationId xmlns:a16="http://schemas.microsoft.com/office/drawing/2014/main" id="{E0AFF6B1-AB91-4AC4-B0CA-FD67B5DC6EAE}"/>
              </a:ext>
            </a:extLst>
          </p:cNvPr>
          <p:cNvSpPr>
            <a:spLocks noGrp="1"/>
          </p:cNvSpPr>
          <p:nvPr>
            <p:ph type="body" sz="quarter" idx="19" hasCustomPrompt="1"/>
          </p:nvPr>
        </p:nvSpPr>
        <p:spPr>
          <a:xfrm>
            <a:off x="2068512" y="0"/>
            <a:ext cx="1055687" cy="1187121"/>
          </a:xfrm>
          <a:custGeom>
            <a:avLst/>
            <a:gdLst>
              <a:gd name="connsiteX0" fmla="*/ 0 w 1043262"/>
              <a:gd name="connsiteY0" fmla="*/ 0 h 1187121"/>
              <a:gd name="connsiteX1" fmla="*/ 1043262 w 1043262"/>
              <a:gd name="connsiteY1" fmla="*/ 0 h 1187121"/>
              <a:gd name="connsiteX2" fmla="*/ 1043262 w 1043262"/>
              <a:gd name="connsiteY2" fmla="*/ 1134772 h 1187121"/>
              <a:gd name="connsiteX3" fmla="*/ 43123 w 1043262"/>
              <a:gd name="connsiteY3" fmla="*/ 1187121 h 1187121"/>
              <a:gd name="connsiteX4" fmla="*/ 0 w 1043262"/>
              <a:gd name="connsiteY4" fmla="*/ 1187121 h 118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3262" h="1187121">
                <a:moveTo>
                  <a:pt x="0" y="0"/>
                </a:moveTo>
                <a:lnTo>
                  <a:pt x="1043262" y="0"/>
                </a:lnTo>
                <a:lnTo>
                  <a:pt x="1043262" y="1134772"/>
                </a:lnTo>
                <a:lnTo>
                  <a:pt x="43123" y="1187121"/>
                </a:lnTo>
                <a:lnTo>
                  <a:pt x="0" y="1187121"/>
                </a:lnTo>
                <a:close/>
              </a:path>
            </a:pathLst>
          </a:custGeom>
          <a:solidFill>
            <a:schemeClr val="accent1"/>
          </a:solidFill>
        </p:spPr>
        <p:txBody>
          <a:bodyPr wrap="square" anchor="ctr" anchorCtr="0">
            <a:noAutofit/>
          </a:bodyPr>
          <a:lstStyle>
            <a:lvl1pPr algn="ctr">
              <a:defRPr sz="4800" b="1">
                <a:solidFill>
                  <a:schemeClr val="bg1"/>
                </a:solidFill>
                <a:latin typeface="Segoe UI" panose="020B0502040204020203" pitchFamily="34" charset="0"/>
                <a:cs typeface="Segoe UI" panose="020B0502040204020203" pitchFamily="34" charset="0"/>
              </a:defRPr>
            </a:lvl1pPr>
          </a:lstStyle>
          <a:p>
            <a:pPr lvl="0"/>
            <a:r>
              <a:rPr lang="en-US" dirty="0"/>
              <a:t>00</a:t>
            </a:r>
            <a:endParaRPr lang="en-AU" dirty="0"/>
          </a:p>
        </p:txBody>
      </p:sp>
      <p:sp>
        <p:nvSpPr>
          <p:cNvPr id="6" name="Picture Placeholder 30">
            <a:extLst>
              <a:ext uri="{FF2B5EF4-FFF2-40B4-BE49-F238E27FC236}">
                <a16:creationId xmlns:a16="http://schemas.microsoft.com/office/drawing/2014/main" id="{A41B5938-690F-4554-BA24-C17B157B2487}"/>
              </a:ext>
            </a:extLst>
          </p:cNvPr>
          <p:cNvSpPr>
            <a:spLocks noGrp="1"/>
          </p:cNvSpPr>
          <p:nvPr>
            <p:ph type="pic" sz="quarter" idx="16" hasCustomPrompt="1"/>
          </p:nvPr>
        </p:nvSpPr>
        <p:spPr>
          <a:xfrm>
            <a:off x="0" y="0"/>
            <a:ext cx="12192000" cy="6858000"/>
          </a:xfrm>
          <a:solidFill>
            <a:schemeClr val="bg1">
              <a:lumMod val="95000"/>
            </a:schemeClr>
          </a:solidFill>
        </p:spPr>
        <p:txBody>
          <a:bodyPr rIns="1296000" bIns="972000" anchor="ctr" anchorCtr="0"/>
          <a:lstStyle>
            <a:lvl1pPr algn="r">
              <a:defRPr/>
            </a:lvl1pPr>
          </a:lstStyle>
          <a:p>
            <a:r>
              <a:rPr lang="en-US" dirty="0"/>
              <a:t>Click icon to insert image &gt; right click and send to back</a:t>
            </a:r>
            <a:endParaRPr lang="en-AU" dirty="0"/>
          </a:p>
        </p:txBody>
      </p:sp>
      <p:sp>
        <p:nvSpPr>
          <p:cNvPr id="3" name="Slide Number Placeholder 2">
            <a:extLst>
              <a:ext uri="{FF2B5EF4-FFF2-40B4-BE49-F238E27FC236}">
                <a16:creationId xmlns:a16="http://schemas.microsoft.com/office/drawing/2014/main" id="{0A9B9866-740C-4D3C-A4DD-E62665F9163E}"/>
              </a:ext>
            </a:extLst>
          </p:cNvPr>
          <p:cNvSpPr>
            <a:spLocks noGrp="1"/>
          </p:cNvSpPr>
          <p:nvPr>
            <p:ph type="sldNum" sz="quarter" idx="10"/>
          </p:nvPr>
        </p:nvSpPr>
        <p:spPr/>
        <p:txBody>
          <a:bodyPr/>
          <a:lstStyle/>
          <a:p>
            <a:fld id="{99EB916B-55F2-4A6B-BCF8-09E073F77D34}" type="slidenum">
              <a:rPr lang="en-AU" smtClean="0"/>
              <a:pPr/>
              <a:t>‹#›</a:t>
            </a:fld>
            <a:endParaRPr lang="en-AU" dirty="0"/>
          </a:p>
        </p:txBody>
      </p:sp>
      <p:sp>
        <p:nvSpPr>
          <p:cNvPr id="5" name="Footer Placeholder 4">
            <a:extLst>
              <a:ext uri="{FF2B5EF4-FFF2-40B4-BE49-F238E27FC236}">
                <a16:creationId xmlns:a16="http://schemas.microsoft.com/office/drawing/2014/main" id="{C3D15663-C207-4593-BBCE-1FCBDA3FA4A2}"/>
              </a:ext>
            </a:extLst>
          </p:cNvPr>
          <p:cNvSpPr>
            <a:spLocks noGrp="1"/>
          </p:cNvSpPr>
          <p:nvPr>
            <p:ph type="ftr" sz="quarter" idx="23"/>
          </p:nvPr>
        </p:nvSpPr>
        <p:spPr/>
        <p:txBody>
          <a:bodyPr/>
          <a:lstStyle/>
          <a:p>
            <a:r>
              <a:rPr lang="en-AU"/>
              <a:t>|  Confidential – Internal Use Only</a:t>
            </a:r>
            <a:endParaRPr lang="en-AU" dirty="0"/>
          </a:p>
        </p:txBody>
      </p:sp>
      <p:sp>
        <p:nvSpPr>
          <p:cNvPr id="11" name="Text Placeholder 37">
            <a:extLst>
              <a:ext uri="{FF2B5EF4-FFF2-40B4-BE49-F238E27FC236}">
                <a16:creationId xmlns:a16="http://schemas.microsoft.com/office/drawing/2014/main" id="{0BBE1FD5-C348-4108-83F5-FA7ECC22F304}"/>
              </a:ext>
            </a:extLst>
          </p:cNvPr>
          <p:cNvSpPr>
            <a:spLocks noGrp="1"/>
          </p:cNvSpPr>
          <p:nvPr>
            <p:ph type="body" sz="quarter" idx="22"/>
          </p:nvPr>
        </p:nvSpPr>
        <p:spPr>
          <a:xfrm>
            <a:off x="988874" y="6404861"/>
            <a:ext cx="1365015" cy="110267"/>
          </a:xfrm>
          <a:blipFill dpi="0" rotWithShape="1">
            <a:blip r:embed="rId2"/>
            <a:srcRect/>
            <a:stretch>
              <a:fillRect/>
            </a:stretch>
          </a:blipFill>
        </p:spPr>
        <p:txBody>
          <a:bodyPr/>
          <a:lstStyle>
            <a:lvl1pPr>
              <a:defRPr sz="600">
                <a:noFill/>
                <a:latin typeface="Montserrat" panose="00000500000000000000" pitchFamily="2" charset="0"/>
              </a:defRPr>
            </a:lvl1pPr>
          </a:lstStyle>
          <a:p>
            <a:pPr lvl="0"/>
            <a:r>
              <a:rPr lang="en-GB"/>
              <a:t>Click to edit Master text styles</a:t>
            </a:r>
          </a:p>
        </p:txBody>
      </p:sp>
      <p:sp>
        <p:nvSpPr>
          <p:cNvPr id="29" name="csl-text">
            <a:extLst>
              <a:ext uri="{FF2B5EF4-FFF2-40B4-BE49-F238E27FC236}">
                <a16:creationId xmlns:a16="http://schemas.microsoft.com/office/drawing/2014/main" id="{ED83AC26-32EB-4D56-BA2B-17BF87600971}"/>
              </a:ext>
            </a:extLst>
          </p:cNvPr>
          <p:cNvSpPr>
            <a:spLocks noGrp="1"/>
          </p:cNvSpPr>
          <p:nvPr>
            <p:ph type="body" sz="quarter" idx="21"/>
          </p:nvPr>
        </p:nvSpPr>
        <p:spPr>
          <a:xfrm>
            <a:off x="11036504" y="6280183"/>
            <a:ext cx="423659" cy="216000"/>
          </a:xfrm>
          <a:blipFill>
            <a:blip r:embed="rId3"/>
            <a:stretch>
              <a:fillRect t="241" b="241"/>
            </a:stretch>
          </a:blipFill>
        </p:spPr>
        <p:txBody>
          <a:bodyPr/>
          <a:lstStyle>
            <a:lvl1pPr>
              <a:defRPr sz="600">
                <a:noFill/>
              </a:defRPr>
            </a:lvl1pPr>
          </a:lstStyle>
          <a:p>
            <a:pPr lvl="0"/>
            <a:r>
              <a:rPr lang="en-GB"/>
              <a:t>Click to edit Master text styles</a:t>
            </a:r>
          </a:p>
        </p:txBody>
      </p:sp>
      <p:grpSp>
        <p:nvGrpSpPr>
          <p:cNvPr id="37" name="csl-text">
            <a:extLst>
              <a:ext uri="{FF2B5EF4-FFF2-40B4-BE49-F238E27FC236}">
                <a16:creationId xmlns:a16="http://schemas.microsoft.com/office/drawing/2014/main" id="{0AB9B519-C4B4-493E-9FCE-0E3E12BE151C}"/>
              </a:ext>
            </a:extLst>
          </p:cNvPr>
          <p:cNvGrpSpPr/>
          <p:nvPr userDrawn="1"/>
        </p:nvGrpSpPr>
        <p:grpSpPr>
          <a:xfrm>
            <a:off x="11036173" y="6277142"/>
            <a:ext cx="425577" cy="216957"/>
            <a:chOff x="8861425" y="5168900"/>
            <a:chExt cx="2601372" cy="1326165"/>
          </a:xfrm>
          <a:solidFill>
            <a:srgbClr val="FC1921"/>
          </a:solidFill>
        </p:grpSpPr>
        <p:grpSp>
          <p:nvGrpSpPr>
            <p:cNvPr id="38" name="Graphic 7">
              <a:extLst>
                <a:ext uri="{FF2B5EF4-FFF2-40B4-BE49-F238E27FC236}">
                  <a16:creationId xmlns:a16="http://schemas.microsoft.com/office/drawing/2014/main" id="{E0926D11-071E-4986-A7A6-55EE3713635C}"/>
                </a:ext>
              </a:extLst>
            </p:cNvPr>
            <p:cNvGrpSpPr/>
            <p:nvPr/>
          </p:nvGrpSpPr>
          <p:grpSpPr>
            <a:xfrm>
              <a:off x="8861425" y="5168900"/>
              <a:ext cx="1827562" cy="1326165"/>
              <a:chOff x="8861425" y="5168900"/>
              <a:chExt cx="1827562" cy="1326165"/>
            </a:xfrm>
            <a:solidFill>
              <a:srgbClr val="FC1921"/>
            </a:solidFill>
          </p:grpSpPr>
          <p:sp>
            <p:nvSpPr>
              <p:cNvPr id="41" name="Freeform: Shape 40">
                <a:extLst>
                  <a:ext uri="{FF2B5EF4-FFF2-40B4-BE49-F238E27FC236}">
                    <a16:creationId xmlns:a16="http://schemas.microsoft.com/office/drawing/2014/main" id="{F8F59AF4-4DDD-4575-9174-5FEAE06BDC49}"/>
                  </a:ext>
                </a:extLst>
              </p:cNvPr>
              <p:cNvSpPr/>
              <p:nvPr/>
            </p:nvSpPr>
            <p:spPr>
              <a:xfrm>
                <a:off x="8861425" y="5168900"/>
                <a:ext cx="935354" cy="1326165"/>
              </a:xfrm>
              <a:custGeom>
                <a:avLst/>
                <a:gdLst>
                  <a:gd name="connsiteX0" fmla="*/ 935355 w 935354"/>
                  <a:gd name="connsiteY0" fmla="*/ 1276541 h 1326165"/>
                  <a:gd name="connsiteX1" fmla="*/ 625983 w 935354"/>
                  <a:gd name="connsiteY1" fmla="*/ 1326166 h 1326165"/>
                  <a:gd name="connsiteX2" fmla="*/ 0 w 935354"/>
                  <a:gd name="connsiteY2" fmla="*/ 653891 h 1326165"/>
                  <a:gd name="connsiteX3" fmla="*/ 624173 w 935354"/>
                  <a:gd name="connsiteY3" fmla="*/ 0 h 1326165"/>
                  <a:gd name="connsiteX4" fmla="*/ 928211 w 935354"/>
                  <a:gd name="connsiteY4" fmla="*/ 58769 h 1326165"/>
                  <a:gd name="connsiteX5" fmla="*/ 910209 w 935354"/>
                  <a:gd name="connsiteY5" fmla="*/ 341662 h 1326165"/>
                  <a:gd name="connsiteX6" fmla="*/ 665607 w 935354"/>
                  <a:gd name="connsiteY6" fmla="*/ 268224 h 1326165"/>
                  <a:gd name="connsiteX7" fmla="*/ 348996 w 935354"/>
                  <a:gd name="connsiteY7" fmla="*/ 661226 h 1326165"/>
                  <a:gd name="connsiteX8" fmla="*/ 679990 w 935354"/>
                  <a:gd name="connsiteY8" fmla="*/ 1050608 h 1326165"/>
                  <a:gd name="connsiteX9" fmla="*/ 921068 w 935354"/>
                  <a:gd name="connsiteY9" fmla="*/ 978980 h 1326165"/>
                  <a:gd name="connsiteX10" fmla="*/ 935355 w 935354"/>
                  <a:gd name="connsiteY10" fmla="*/ 1276541 h 13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354" h="1326165">
                    <a:moveTo>
                      <a:pt x="935355" y="1276541"/>
                    </a:moveTo>
                    <a:cubicBezTo>
                      <a:pt x="829247" y="1309592"/>
                      <a:pt x="721328" y="1326166"/>
                      <a:pt x="625983" y="1326166"/>
                    </a:cubicBezTo>
                    <a:cubicBezTo>
                      <a:pt x="260794" y="1326166"/>
                      <a:pt x="0" y="1103852"/>
                      <a:pt x="0" y="653891"/>
                    </a:cubicBezTo>
                    <a:cubicBezTo>
                      <a:pt x="0" y="275558"/>
                      <a:pt x="212312" y="0"/>
                      <a:pt x="624173" y="0"/>
                    </a:cubicBezTo>
                    <a:cubicBezTo>
                      <a:pt x="787813" y="0"/>
                      <a:pt x="897541" y="45911"/>
                      <a:pt x="928211" y="58769"/>
                    </a:cubicBezTo>
                    <a:lnTo>
                      <a:pt x="910209" y="341662"/>
                    </a:lnTo>
                    <a:cubicBezTo>
                      <a:pt x="870680" y="317754"/>
                      <a:pt x="771715" y="268224"/>
                      <a:pt x="665607" y="268224"/>
                    </a:cubicBezTo>
                    <a:cubicBezTo>
                      <a:pt x="449771" y="268224"/>
                      <a:pt x="348996" y="411480"/>
                      <a:pt x="348996" y="661226"/>
                    </a:cubicBezTo>
                    <a:cubicBezTo>
                      <a:pt x="348996" y="881634"/>
                      <a:pt x="467773" y="1050608"/>
                      <a:pt x="679990" y="1050608"/>
                    </a:cubicBezTo>
                    <a:cubicBezTo>
                      <a:pt x="800576" y="1050608"/>
                      <a:pt x="888587" y="1000982"/>
                      <a:pt x="921068" y="978980"/>
                    </a:cubicBezTo>
                    <a:lnTo>
                      <a:pt x="935355" y="1276541"/>
                    </a:lnTo>
                    <a:close/>
                  </a:path>
                </a:pathLst>
              </a:custGeom>
              <a:solidFill>
                <a:srgbClr val="FC1921"/>
              </a:solidFill>
              <a:ln w="9525" cap="flat">
                <a:no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6210B2DE-1E31-4ED6-8326-C71058949EA9}"/>
                  </a:ext>
                </a:extLst>
              </p:cNvPr>
              <p:cNvSpPr/>
              <p:nvPr/>
            </p:nvSpPr>
            <p:spPr>
              <a:xfrm>
                <a:off x="9843549" y="5168900"/>
                <a:ext cx="845438" cy="1326165"/>
              </a:xfrm>
              <a:custGeom>
                <a:avLst/>
                <a:gdLst>
                  <a:gd name="connsiteX0" fmla="*/ 39529 w 845438"/>
                  <a:gd name="connsiteY0" fmla="*/ 995458 h 1326165"/>
                  <a:gd name="connsiteX1" fmla="*/ 323755 w 845438"/>
                  <a:gd name="connsiteY1" fmla="*/ 1072610 h 1326165"/>
                  <a:gd name="connsiteX2" fmla="*/ 496443 w 845438"/>
                  <a:gd name="connsiteY2" fmla="*/ 934784 h 1326165"/>
                  <a:gd name="connsiteX3" fmla="*/ 343567 w 845438"/>
                  <a:gd name="connsiteY3" fmla="*/ 787908 h 1326165"/>
                  <a:gd name="connsiteX4" fmla="*/ 269843 w 845438"/>
                  <a:gd name="connsiteY4" fmla="*/ 758571 h 1326165"/>
                  <a:gd name="connsiteX5" fmla="*/ 0 w 845438"/>
                  <a:gd name="connsiteY5" fmla="*/ 380143 h 1326165"/>
                  <a:gd name="connsiteX6" fmla="*/ 456819 w 845438"/>
                  <a:gd name="connsiteY6" fmla="*/ 0 h 1326165"/>
                  <a:gd name="connsiteX7" fmla="*/ 773430 w 845438"/>
                  <a:gd name="connsiteY7" fmla="*/ 51435 h 1326165"/>
                  <a:gd name="connsiteX8" fmla="*/ 759047 w 845438"/>
                  <a:gd name="connsiteY8" fmla="*/ 303086 h 1326165"/>
                  <a:gd name="connsiteX9" fmla="*/ 499967 w 845438"/>
                  <a:gd name="connsiteY9" fmla="*/ 238792 h 1326165"/>
                  <a:gd name="connsiteX10" fmla="*/ 338138 w 845438"/>
                  <a:gd name="connsiteY10" fmla="*/ 360045 h 1326165"/>
                  <a:gd name="connsiteX11" fmla="*/ 482060 w 845438"/>
                  <a:gd name="connsiteY11" fmla="*/ 507016 h 1326165"/>
                  <a:gd name="connsiteX12" fmla="*/ 633127 w 845438"/>
                  <a:gd name="connsiteY12" fmla="*/ 576739 h 1326165"/>
                  <a:gd name="connsiteX13" fmla="*/ 845439 w 845438"/>
                  <a:gd name="connsiteY13" fmla="*/ 901827 h 1326165"/>
                  <a:gd name="connsiteX14" fmla="*/ 354330 w 845438"/>
                  <a:gd name="connsiteY14" fmla="*/ 1326166 h 1326165"/>
                  <a:gd name="connsiteX15" fmla="*/ 19812 w 845438"/>
                  <a:gd name="connsiteY15" fmla="*/ 1276541 h 1326165"/>
                  <a:gd name="connsiteX16" fmla="*/ 39529 w 845438"/>
                  <a:gd name="connsiteY16" fmla="*/ 995458 h 13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438" h="1326165">
                    <a:moveTo>
                      <a:pt x="39529" y="995458"/>
                    </a:moveTo>
                    <a:cubicBezTo>
                      <a:pt x="80867" y="1019365"/>
                      <a:pt x="203263" y="1072610"/>
                      <a:pt x="323755" y="1072610"/>
                    </a:cubicBezTo>
                    <a:cubicBezTo>
                      <a:pt x="451390" y="1072610"/>
                      <a:pt x="496443" y="1015651"/>
                      <a:pt x="496443" y="934784"/>
                    </a:cubicBezTo>
                    <a:cubicBezTo>
                      <a:pt x="496443" y="850297"/>
                      <a:pt x="440626" y="826484"/>
                      <a:pt x="343567" y="787908"/>
                    </a:cubicBezTo>
                    <a:lnTo>
                      <a:pt x="269843" y="758571"/>
                    </a:lnTo>
                    <a:cubicBezTo>
                      <a:pt x="62960" y="675894"/>
                      <a:pt x="0" y="561975"/>
                      <a:pt x="0" y="380143"/>
                    </a:cubicBezTo>
                    <a:cubicBezTo>
                      <a:pt x="0" y="137827"/>
                      <a:pt x="190595" y="0"/>
                      <a:pt x="456819" y="0"/>
                    </a:cubicBezTo>
                    <a:cubicBezTo>
                      <a:pt x="552164" y="0"/>
                      <a:pt x="670846" y="9239"/>
                      <a:pt x="773430" y="51435"/>
                    </a:cubicBezTo>
                    <a:lnTo>
                      <a:pt x="759047" y="303086"/>
                    </a:lnTo>
                    <a:cubicBezTo>
                      <a:pt x="699707" y="271844"/>
                      <a:pt x="597218" y="238792"/>
                      <a:pt x="499967" y="238792"/>
                    </a:cubicBezTo>
                    <a:cubicBezTo>
                      <a:pt x="399288" y="238792"/>
                      <a:pt x="338138" y="281083"/>
                      <a:pt x="338138" y="360045"/>
                    </a:cubicBezTo>
                    <a:cubicBezTo>
                      <a:pt x="338138" y="426149"/>
                      <a:pt x="370522" y="455581"/>
                      <a:pt x="482060" y="507016"/>
                    </a:cubicBezTo>
                    <a:lnTo>
                      <a:pt x="633127" y="576739"/>
                    </a:lnTo>
                    <a:cubicBezTo>
                      <a:pt x="746474" y="630079"/>
                      <a:pt x="845439" y="710946"/>
                      <a:pt x="845439" y="901827"/>
                    </a:cubicBezTo>
                    <a:cubicBezTo>
                      <a:pt x="845439" y="1182815"/>
                      <a:pt x="647605" y="1326166"/>
                      <a:pt x="354330" y="1326166"/>
                    </a:cubicBezTo>
                    <a:cubicBezTo>
                      <a:pt x="203263" y="1326166"/>
                      <a:pt x="82772" y="1293114"/>
                      <a:pt x="19812" y="1276541"/>
                    </a:cubicBezTo>
                    <a:lnTo>
                      <a:pt x="39529" y="995458"/>
                    </a:lnTo>
                    <a:close/>
                  </a:path>
                </a:pathLst>
              </a:custGeom>
              <a:solidFill>
                <a:srgbClr val="FC1921"/>
              </a:solidFill>
              <a:ln w="9525" cap="flat">
                <a:noFill/>
                <a:prstDash val="solid"/>
                <a:miter/>
              </a:ln>
            </p:spPr>
            <p:txBody>
              <a:bodyPr rtlCol="0" anchor="ctr"/>
              <a:lstStyle/>
              <a:p>
                <a:endParaRPr lang="en-AU"/>
              </a:p>
            </p:txBody>
          </p:sp>
        </p:grpSp>
        <p:sp>
          <p:nvSpPr>
            <p:cNvPr id="39" name="Freeform: Shape 38">
              <a:extLst>
                <a:ext uri="{FF2B5EF4-FFF2-40B4-BE49-F238E27FC236}">
                  <a16:creationId xmlns:a16="http://schemas.microsoft.com/office/drawing/2014/main" id="{920E399A-8615-4AE4-82CF-B0F2FCC5D931}"/>
                </a:ext>
              </a:extLst>
            </p:cNvPr>
            <p:cNvSpPr/>
            <p:nvPr/>
          </p:nvSpPr>
          <p:spPr>
            <a:xfrm>
              <a:off x="10756233" y="5190902"/>
              <a:ext cx="706564" cy="1282065"/>
            </a:xfrm>
            <a:custGeom>
              <a:avLst/>
              <a:gdLst>
                <a:gd name="connsiteX0" fmla="*/ 0 w 706564"/>
                <a:gd name="connsiteY0" fmla="*/ 0 h 1282065"/>
                <a:gd name="connsiteX1" fmla="*/ 0 w 706564"/>
                <a:gd name="connsiteY1" fmla="*/ 1282065 h 1282065"/>
                <a:gd name="connsiteX2" fmla="*/ 706564 w 706564"/>
                <a:gd name="connsiteY2" fmla="*/ 1282065 h 1282065"/>
                <a:gd name="connsiteX3" fmla="*/ 706564 w 706564"/>
                <a:gd name="connsiteY3" fmla="*/ 1021271 h 1282065"/>
                <a:gd name="connsiteX4" fmla="*/ 338138 w 706564"/>
                <a:gd name="connsiteY4" fmla="*/ 1021271 h 1282065"/>
                <a:gd name="connsiteX5" fmla="*/ 338138 w 706564"/>
                <a:gd name="connsiteY5" fmla="*/ 0 h 128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564" h="1282065">
                  <a:moveTo>
                    <a:pt x="0" y="0"/>
                  </a:moveTo>
                  <a:lnTo>
                    <a:pt x="0" y="1282065"/>
                  </a:lnTo>
                  <a:lnTo>
                    <a:pt x="706564" y="1282065"/>
                  </a:lnTo>
                  <a:lnTo>
                    <a:pt x="706564" y="1021271"/>
                  </a:lnTo>
                  <a:lnTo>
                    <a:pt x="338138" y="1021271"/>
                  </a:lnTo>
                  <a:lnTo>
                    <a:pt x="338138" y="0"/>
                  </a:lnTo>
                  <a:close/>
                </a:path>
              </a:pathLst>
            </a:custGeom>
            <a:solidFill>
              <a:srgbClr val="FC1921"/>
            </a:solidFill>
            <a:ln w="9525" cap="flat">
              <a:no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382156DA-6C4A-4C90-BF01-63F104B305A7}"/>
                </a:ext>
              </a:extLst>
            </p:cNvPr>
            <p:cNvSpPr/>
            <p:nvPr/>
          </p:nvSpPr>
          <p:spPr>
            <a:xfrm>
              <a:off x="11141519" y="5192236"/>
              <a:ext cx="218503" cy="105917"/>
            </a:xfrm>
            <a:custGeom>
              <a:avLst/>
              <a:gdLst>
                <a:gd name="connsiteX0" fmla="*/ 0 w 218503"/>
                <a:gd name="connsiteY0" fmla="*/ 0 h 105917"/>
                <a:gd name="connsiteX1" fmla="*/ 0 w 218503"/>
                <a:gd name="connsiteY1" fmla="*/ 22955 h 105917"/>
                <a:gd name="connsiteX2" fmla="*/ 29146 w 218503"/>
                <a:gd name="connsiteY2" fmla="*/ 22955 h 105917"/>
                <a:gd name="connsiteX3" fmla="*/ 29146 w 218503"/>
                <a:gd name="connsiteY3" fmla="*/ 105918 h 105917"/>
                <a:gd name="connsiteX4" fmla="*/ 56579 w 218503"/>
                <a:gd name="connsiteY4" fmla="*/ 105918 h 105917"/>
                <a:gd name="connsiteX5" fmla="*/ 56579 w 218503"/>
                <a:gd name="connsiteY5" fmla="*/ 22955 h 105917"/>
                <a:gd name="connsiteX6" fmla="*/ 85725 w 218503"/>
                <a:gd name="connsiteY6" fmla="*/ 22955 h 105917"/>
                <a:gd name="connsiteX7" fmla="*/ 85725 w 218503"/>
                <a:gd name="connsiteY7" fmla="*/ 0 h 105917"/>
                <a:gd name="connsiteX8" fmla="*/ 0 w 218503"/>
                <a:gd name="connsiteY8" fmla="*/ 0 h 105917"/>
                <a:gd name="connsiteX9" fmla="*/ 179451 w 218503"/>
                <a:gd name="connsiteY9" fmla="*/ 0 h 105917"/>
                <a:gd name="connsiteX10" fmla="*/ 158020 w 218503"/>
                <a:gd name="connsiteY10" fmla="*/ 61627 h 105917"/>
                <a:gd name="connsiteX11" fmla="*/ 157543 w 218503"/>
                <a:gd name="connsiteY11" fmla="*/ 61627 h 105917"/>
                <a:gd name="connsiteX12" fmla="*/ 136112 w 218503"/>
                <a:gd name="connsiteY12" fmla="*/ 0 h 105917"/>
                <a:gd name="connsiteX13" fmla="*/ 97250 w 218503"/>
                <a:gd name="connsiteY13" fmla="*/ 0 h 105917"/>
                <a:gd name="connsiteX14" fmla="*/ 97250 w 218503"/>
                <a:gd name="connsiteY14" fmla="*/ 105918 h 105917"/>
                <a:gd name="connsiteX15" fmla="*/ 124682 w 218503"/>
                <a:gd name="connsiteY15" fmla="*/ 105918 h 105917"/>
                <a:gd name="connsiteX16" fmla="*/ 124682 w 218503"/>
                <a:gd name="connsiteY16" fmla="*/ 36671 h 105917"/>
                <a:gd name="connsiteX17" fmla="*/ 125158 w 218503"/>
                <a:gd name="connsiteY17" fmla="*/ 36671 h 105917"/>
                <a:gd name="connsiteX18" fmla="*/ 147066 w 218503"/>
                <a:gd name="connsiteY18" fmla="*/ 105918 h 105917"/>
                <a:gd name="connsiteX19" fmla="*/ 168592 w 218503"/>
                <a:gd name="connsiteY19" fmla="*/ 105918 h 105917"/>
                <a:gd name="connsiteX20" fmla="*/ 190500 w 218503"/>
                <a:gd name="connsiteY20" fmla="*/ 36671 h 105917"/>
                <a:gd name="connsiteX21" fmla="*/ 190976 w 218503"/>
                <a:gd name="connsiteY21" fmla="*/ 36671 h 105917"/>
                <a:gd name="connsiteX22" fmla="*/ 190976 w 218503"/>
                <a:gd name="connsiteY22" fmla="*/ 105918 h 105917"/>
                <a:gd name="connsiteX23" fmla="*/ 218504 w 218503"/>
                <a:gd name="connsiteY23" fmla="*/ 105918 h 105917"/>
                <a:gd name="connsiteX24" fmla="*/ 218504 w 218503"/>
                <a:gd name="connsiteY24" fmla="*/ 0 h 105917"/>
                <a:gd name="connsiteX25" fmla="*/ 179451 w 218503"/>
                <a:gd name="connsiteY25"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503" h="105917">
                  <a:moveTo>
                    <a:pt x="0" y="0"/>
                  </a:moveTo>
                  <a:lnTo>
                    <a:pt x="0" y="22955"/>
                  </a:lnTo>
                  <a:lnTo>
                    <a:pt x="29146" y="22955"/>
                  </a:lnTo>
                  <a:lnTo>
                    <a:pt x="29146" y="105918"/>
                  </a:lnTo>
                  <a:lnTo>
                    <a:pt x="56579" y="105918"/>
                  </a:lnTo>
                  <a:lnTo>
                    <a:pt x="56579" y="22955"/>
                  </a:lnTo>
                  <a:lnTo>
                    <a:pt x="85725" y="22955"/>
                  </a:lnTo>
                  <a:lnTo>
                    <a:pt x="85725" y="0"/>
                  </a:lnTo>
                  <a:lnTo>
                    <a:pt x="0" y="0"/>
                  </a:lnTo>
                  <a:close/>
                  <a:moveTo>
                    <a:pt x="179451" y="0"/>
                  </a:moveTo>
                  <a:lnTo>
                    <a:pt x="158020" y="61627"/>
                  </a:lnTo>
                  <a:lnTo>
                    <a:pt x="157543" y="61627"/>
                  </a:lnTo>
                  <a:lnTo>
                    <a:pt x="136112" y="0"/>
                  </a:lnTo>
                  <a:lnTo>
                    <a:pt x="97250" y="0"/>
                  </a:lnTo>
                  <a:lnTo>
                    <a:pt x="97250" y="105918"/>
                  </a:lnTo>
                  <a:lnTo>
                    <a:pt x="124682" y="105918"/>
                  </a:lnTo>
                  <a:lnTo>
                    <a:pt x="124682" y="36671"/>
                  </a:lnTo>
                  <a:lnTo>
                    <a:pt x="125158" y="36671"/>
                  </a:lnTo>
                  <a:lnTo>
                    <a:pt x="147066" y="105918"/>
                  </a:lnTo>
                  <a:lnTo>
                    <a:pt x="168592" y="105918"/>
                  </a:lnTo>
                  <a:lnTo>
                    <a:pt x="190500" y="36671"/>
                  </a:lnTo>
                  <a:lnTo>
                    <a:pt x="190976" y="36671"/>
                  </a:lnTo>
                  <a:lnTo>
                    <a:pt x="190976" y="105918"/>
                  </a:lnTo>
                  <a:lnTo>
                    <a:pt x="218504" y="105918"/>
                  </a:lnTo>
                  <a:lnTo>
                    <a:pt x="218504" y="0"/>
                  </a:lnTo>
                  <a:lnTo>
                    <a:pt x="179451" y="0"/>
                  </a:lnTo>
                  <a:close/>
                </a:path>
              </a:pathLst>
            </a:custGeom>
            <a:solidFill>
              <a:srgbClr val="FC1921"/>
            </a:solidFill>
            <a:ln w="9525" cap="flat">
              <a:noFill/>
              <a:prstDash val="solid"/>
              <a:miter/>
            </a:ln>
          </p:spPr>
          <p:txBody>
            <a:bodyPr rtlCol="0" anchor="ctr"/>
            <a:lstStyle/>
            <a:p>
              <a:endParaRPr lang="en-AU"/>
            </a:p>
          </p:txBody>
        </p:sp>
      </p:grpSp>
    </p:spTree>
    <p:extLst>
      <p:ext uri="{BB962C8B-B14F-4D97-AF65-F5344CB8AC3E}">
        <p14:creationId xmlns:p14="http://schemas.microsoft.com/office/powerpoint/2010/main" val="15576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8339C7-3A32-4AA9-BB48-E9C2EE01991D}"/>
              </a:ext>
            </a:extLst>
          </p:cNvPr>
          <p:cNvSpPr>
            <a:spLocks noGrp="1"/>
          </p:cNvSpPr>
          <p:nvPr>
            <p:ph type="body" idx="1"/>
          </p:nvPr>
        </p:nvSpPr>
        <p:spPr>
          <a:xfrm>
            <a:off x="731838" y="1990725"/>
            <a:ext cx="10729912" cy="376713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dirty="0"/>
          </a:p>
        </p:txBody>
      </p:sp>
      <p:sp>
        <p:nvSpPr>
          <p:cNvPr id="6" name="Slide Number Placeholder 5">
            <a:extLst>
              <a:ext uri="{FF2B5EF4-FFF2-40B4-BE49-F238E27FC236}">
                <a16:creationId xmlns:a16="http://schemas.microsoft.com/office/drawing/2014/main" id="{1C724379-3775-4BE1-9E48-E08B503B6C89}"/>
              </a:ext>
            </a:extLst>
          </p:cNvPr>
          <p:cNvSpPr>
            <a:spLocks noGrp="1"/>
          </p:cNvSpPr>
          <p:nvPr>
            <p:ph type="sldNum" sz="quarter" idx="4"/>
          </p:nvPr>
        </p:nvSpPr>
        <p:spPr>
          <a:xfrm>
            <a:off x="725248" y="6327437"/>
            <a:ext cx="297710" cy="201266"/>
          </a:xfrm>
          <a:prstGeom prst="rect">
            <a:avLst/>
          </a:prstGeom>
        </p:spPr>
        <p:txBody>
          <a:bodyPr vert="horz" lIns="0" tIns="0" rIns="0" bIns="0" rtlCol="0" anchor="b"/>
          <a:lstStyle>
            <a:lvl1pPr algn="l">
              <a:defRPr sz="900">
                <a:solidFill>
                  <a:schemeClr val="accent2"/>
                </a:solidFill>
                <a:latin typeface="Montserrat" panose="00000500000000000000" pitchFamily="2" charset="0"/>
              </a:defRPr>
            </a:lvl1pPr>
          </a:lstStyle>
          <a:p>
            <a:fld id="{99EB916B-55F2-4A6B-BCF8-09E073F77D34}" type="slidenum">
              <a:rPr lang="en-AU" smtClean="0"/>
              <a:pPr/>
              <a:t>‹#›</a:t>
            </a:fld>
            <a:endParaRPr lang="en-AU" dirty="0"/>
          </a:p>
        </p:txBody>
      </p:sp>
      <p:grpSp>
        <p:nvGrpSpPr>
          <p:cNvPr id="9" name="csl-text">
            <a:extLst>
              <a:ext uri="{FF2B5EF4-FFF2-40B4-BE49-F238E27FC236}">
                <a16:creationId xmlns:a16="http://schemas.microsoft.com/office/drawing/2014/main" id="{A76E585F-64B9-4C1D-9B9F-FD8610E33B49}"/>
              </a:ext>
            </a:extLst>
          </p:cNvPr>
          <p:cNvGrpSpPr/>
          <p:nvPr/>
        </p:nvGrpSpPr>
        <p:grpSpPr>
          <a:xfrm>
            <a:off x="11036173" y="6277142"/>
            <a:ext cx="425577" cy="216957"/>
            <a:chOff x="8861425" y="5168900"/>
            <a:chExt cx="2601372" cy="1326165"/>
          </a:xfrm>
          <a:solidFill>
            <a:srgbClr val="FC1921"/>
          </a:solidFill>
        </p:grpSpPr>
        <p:grpSp>
          <p:nvGrpSpPr>
            <p:cNvPr id="10" name="Graphic 7">
              <a:extLst>
                <a:ext uri="{FF2B5EF4-FFF2-40B4-BE49-F238E27FC236}">
                  <a16:creationId xmlns:a16="http://schemas.microsoft.com/office/drawing/2014/main" id="{A76E585F-64B9-4C1D-9B9F-FD8610E33B49}"/>
                </a:ext>
              </a:extLst>
            </p:cNvPr>
            <p:cNvGrpSpPr/>
            <p:nvPr/>
          </p:nvGrpSpPr>
          <p:grpSpPr>
            <a:xfrm>
              <a:off x="8861425" y="5168900"/>
              <a:ext cx="1827562" cy="1326165"/>
              <a:chOff x="8861425" y="5168900"/>
              <a:chExt cx="1827562" cy="1326165"/>
            </a:xfrm>
            <a:solidFill>
              <a:srgbClr val="FC1921"/>
            </a:solidFill>
          </p:grpSpPr>
          <p:sp>
            <p:nvSpPr>
              <p:cNvPr id="11" name="Freeform: Shape 10">
                <a:extLst>
                  <a:ext uri="{FF2B5EF4-FFF2-40B4-BE49-F238E27FC236}">
                    <a16:creationId xmlns:a16="http://schemas.microsoft.com/office/drawing/2014/main" id="{3FE6C50C-1466-4D09-8DF1-2E6E7FD35BAE}"/>
                  </a:ext>
                </a:extLst>
              </p:cNvPr>
              <p:cNvSpPr/>
              <p:nvPr/>
            </p:nvSpPr>
            <p:spPr>
              <a:xfrm>
                <a:off x="8861425" y="5168900"/>
                <a:ext cx="935354" cy="1326165"/>
              </a:xfrm>
              <a:custGeom>
                <a:avLst/>
                <a:gdLst>
                  <a:gd name="connsiteX0" fmla="*/ 935355 w 935354"/>
                  <a:gd name="connsiteY0" fmla="*/ 1276541 h 1326165"/>
                  <a:gd name="connsiteX1" fmla="*/ 625983 w 935354"/>
                  <a:gd name="connsiteY1" fmla="*/ 1326166 h 1326165"/>
                  <a:gd name="connsiteX2" fmla="*/ 0 w 935354"/>
                  <a:gd name="connsiteY2" fmla="*/ 653891 h 1326165"/>
                  <a:gd name="connsiteX3" fmla="*/ 624173 w 935354"/>
                  <a:gd name="connsiteY3" fmla="*/ 0 h 1326165"/>
                  <a:gd name="connsiteX4" fmla="*/ 928211 w 935354"/>
                  <a:gd name="connsiteY4" fmla="*/ 58769 h 1326165"/>
                  <a:gd name="connsiteX5" fmla="*/ 910209 w 935354"/>
                  <a:gd name="connsiteY5" fmla="*/ 341662 h 1326165"/>
                  <a:gd name="connsiteX6" fmla="*/ 665607 w 935354"/>
                  <a:gd name="connsiteY6" fmla="*/ 268224 h 1326165"/>
                  <a:gd name="connsiteX7" fmla="*/ 348996 w 935354"/>
                  <a:gd name="connsiteY7" fmla="*/ 661226 h 1326165"/>
                  <a:gd name="connsiteX8" fmla="*/ 679990 w 935354"/>
                  <a:gd name="connsiteY8" fmla="*/ 1050608 h 1326165"/>
                  <a:gd name="connsiteX9" fmla="*/ 921068 w 935354"/>
                  <a:gd name="connsiteY9" fmla="*/ 978980 h 1326165"/>
                  <a:gd name="connsiteX10" fmla="*/ 935355 w 935354"/>
                  <a:gd name="connsiteY10" fmla="*/ 1276541 h 13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354" h="1326165">
                    <a:moveTo>
                      <a:pt x="935355" y="1276541"/>
                    </a:moveTo>
                    <a:cubicBezTo>
                      <a:pt x="829247" y="1309592"/>
                      <a:pt x="721328" y="1326166"/>
                      <a:pt x="625983" y="1326166"/>
                    </a:cubicBezTo>
                    <a:cubicBezTo>
                      <a:pt x="260794" y="1326166"/>
                      <a:pt x="0" y="1103852"/>
                      <a:pt x="0" y="653891"/>
                    </a:cubicBezTo>
                    <a:cubicBezTo>
                      <a:pt x="0" y="275558"/>
                      <a:pt x="212312" y="0"/>
                      <a:pt x="624173" y="0"/>
                    </a:cubicBezTo>
                    <a:cubicBezTo>
                      <a:pt x="787813" y="0"/>
                      <a:pt x="897541" y="45911"/>
                      <a:pt x="928211" y="58769"/>
                    </a:cubicBezTo>
                    <a:lnTo>
                      <a:pt x="910209" y="341662"/>
                    </a:lnTo>
                    <a:cubicBezTo>
                      <a:pt x="870680" y="317754"/>
                      <a:pt x="771715" y="268224"/>
                      <a:pt x="665607" y="268224"/>
                    </a:cubicBezTo>
                    <a:cubicBezTo>
                      <a:pt x="449771" y="268224"/>
                      <a:pt x="348996" y="411480"/>
                      <a:pt x="348996" y="661226"/>
                    </a:cubicBezTo>
                    <a:cubicBezTo>
                      <a:pt x="348996" y="881634"/>
                      <a:pt x="467773" y="1050608"/>
                      <a:pt x="679990" y="1050608"/>
                    </a:cubicBezTo>
                    <a:cubicBezTo>
                      <a:pt x="800576" y="1050608"/>
                      <a:pt x="888587" y="1000982"/>
                      <a:pt x="921068" y="978980"/>
                    </a:cubicBezTo>
                    <a:lnTo>
                      <a:pt x="935355" y="1276541"/>
                    </a:lnTo>
                    <a:close/>
                  </a:path>
                </a:pathLst>
              </a:custGeom>
              <a:solidFill>
                <a:srgbClr val="FC1921"/>
              </a:solidFill>
              <a:ln w="9525" cap="flat">
                <a:no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DC4082D6-DB91-4687-A56B-0D83367B4A21}"/>
                  </a:ext>
                </a:extLst>
              </p:cNvPr>
              <p:cNvSpPr/>
              <p:nvPr/>
            </p:nvSpPr>
            <p:spPr>
              <a:xfrm>
                <a:off x="9843549" y="5168900"/>
                <a:ext cx="845438" cy="1326165"/>
              </a:xfrm>
              <a:custGeom>
                <a:avLst/>
                <a:gdLst>
                  <a:gd name="connsiteX0" fmla="*/ 39529 w 845438"/>
                  <a:gd name="connsiteY0" fmla="*/ 995458 h 1326165"/>
                  <a:gd name="connsiteX1" fmla="*/ 323755 w 845438"/>
                  <a:gd name="connsiteY1" fmla="*/ 1072610 h 1326165"/>
                  <a:gd name="connsiteX2" fmla="*/ 496443 w 845438"/>
                  <a:gd name="connsiteY2" fmla="*/ 934784 h 1326165"/>
                  <a:gd name="connsiteX3" fmla="*/ 343567 w 845438"/>
                  <a:gd name="connsiteY3" fmla="*/ 787908 h 1326165"/>
                  <a:gd name="connsiteX4" fmla="*/ 269843 w 845438"/>
                  <a:gd name="connsiteY4" fmla="*/ 758571 h 1326165"/>
                  <a:gd name="connsiteX5" fmla="*/ 0 w 845438"/>
                  <a:gd name="connsiteY5" fmla="*/ 380143 h 1326165"/>
                  <a:gd name="connsiteX6" fmla="*/ 456819 w 845438"/>
                  <a:gd name="connsiteY6" fmla="*/ 0 h 1326165"/>
                  <a:gd name="connsiteX7" fmla="*/ 773430 w 845438"/>
                  <a:gd name="connsiteY7" fmla="*/ 51435 h 1326165"/>
                  <a:gd name="connsiteX8" fmla="*/ 759047 w 845438"/>
                  <a:gd name="connsiteY8" fmla="*/ 303086 h 1326165"/>
                  <a:gd name="connsiteX9" fmla="*/ 499967 w 845438"/>
                  <a:gd name="connsiteY9" fmla="*/ 238792 h 1326165"/>
                  <a:gd name="connsiteX10" fmla="*/ 338138 w 845438"/>
                  <a:gd name="connsiteY10" fmla="*/ 360045 h 1326165"/>
                  <a:gd name="connsiteX11" fmla="*/ 482060 w 845438"/>
                  <a:gd name="connsiteY11" fmla="*/ 507016 h 1326165"/>
                  <a:gd name="connsiteX12" fmla="*/ 633127 w 845438"/>
                  <a:gd name="connsiteY12" fmla="*/ 576739 h 1326165"/>
                  <a:gd name="connsiteX13" fmla="*/ 845439 w 845438"/>
                  <a:gd name="connsiteY13" fmla="*/ 901827 h 1326165"/>
                  <a:gd name="connsiteX14" fmla="*/ 354330 w 845438"/>
                  <a:gd name="connsiteY14" fmla="*/ 1326166 h 1326165"/>
                  <a:gd name="connsiteX15" fmla="*/ 19812 w 845438"/>
                  <a:gd name="connsiteY15" fmla="*/ 1276541 h 1326165"/>
                  <a:gd name="connsiteX16" fmla="*/ 39529 w 845438"/>
                  <a:gd name="connsiteY16" fmla="*/ 995458 h 132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5438" h="1326165">
                    <a:moveTo>
                      <a:pt x="39529" y="995458"/>
                    </a:moveTo>
                    <a:cubicBezTo>
                      <a:pt x="80867" y="1019365"/>
                      <a:pt x="203263" y="1072610"/>
                      <a:pt x="323755" y="1072610"/>
                    </a:cubicBezTo>
                    <a:cubicBezTo>
                      <a:pt x="451390" y="1072610"/>
                      <a:pt x="496443" y="1015651"/>
                      <a:pt x="496443" y="934784"/>
                    </a:cubicBezTo>
                    <a:cubicBezTo>
                      <a:pt x="496443" y="850297"/>
                      <a:pt x="440626" y="826484"/>
                      <a:pt x="343567" y="787908"/>
                    </a:cubicBezTo>
                    <a:lnTo>
                      <a:pt x="269843" y="758571"/>
                    </a:lnTo>
                    <a:cubicBezTo>
                      <a:pt x="62960" y="675894"/>
                      <a:pt x="0" y="561975"/>
                      <a:pt x="0" y="380143"/>
                    </a:cubicBezTo>
                    <a:cubicBezTo>
                      <a:pt x="0" y="137827"/>
                      <a:pt x="190595" y="0"/>
                      <a:pt x="456819" y="0"/>
                    </a:cubicBezTo>
                    <a:cubicBezTo>
                      <a:pt x="552164" y="0"/>
                      <a:pt x="670846" y="9239"/>
                      <a:pt x="773430" y="51435"/>
                    </a:cubicBezTo>
                    <a:lnTo>
                      <a:pt x="759047" y="303086"/>
                    </a:lnTo>
                    <a:cubicBezTo>
                      <a:pt x="699707" y="271844"/>
                      <a:pt x="597218" y="238792"/>
                      <a:pt x="499967" y="238792"/>
                    </a:cubicBezTo>
                    <a:cubicBezTo>
                      <a:pt x="399288" y="238792"/>
                      <a:pt x="338138" y="281083"/>
                      <a:pt x="338138" y="360045"/>
                    </a:cubicBezTo>
                    <a:cubicBezTo>
                      <a:pt x="338138" y="426149"/>
                      <a:pt x="370522" y="455581"/>
                      <a:pt x="482060" y="507016"/>
                    </a:cubicBezTo>
                    <a:lnTo>
                      <a:pt x="633127" y="576739"/>
                    </a:lnTo>
                    <a:cubicBezTo>
                      <a:pt x="746474" y="630079"/>
                      <a:pt x="845439" y="710946"/>
                      <a:pt x="845439" y="901827"/>
                    </a:cubicBezTo>
                    <a:cubicBezTo>
                      <a:pt x="845439" y="1182815"/>
                      <a:pt x="647605" y="1326166"/>
                      <a:pt x="354330" y="1326166"/>
                    </a:cubicBezTo>
                    <a:cubicBezTo>
                      <a:pt x="203263" y="1326166"/>
                      <a:pt x="82772" y="1293114"/>
                      <a:pt x="19812" y="1276541"/>
                    </a:cubicBezTo>
                    <a:lnTo>
                      <a:pt x="39529" y="995458"/>
                    </a:lnTo>
                    <a:close/>
                  </a:path>
                </a:pathLst>
              </a:custGeom>
              <a:solidFill>
                <a:srgbClr val="FC1921"/>
              </a:solidFill>
              <a:ln w="9525" cap="flat">
                <a:noFill/>
                <a:prstDash val="solid"/>
                <a:miter/>
              </a:ln>
            </p:spPr>
            <p:txBody>
              <a:bodyPr rtlCol="0" anchor="ctr"/>
              <a:lstStyle/>
              <a:p>
                <a:endParaRPr lang="en-AU"/>
              </a:p>
            </p:txBody>
          </p:sp>
        </p:grpSp>
        <p:sp>
          <p:nvSpPr>
            <p:cNvPr id="13" name="Freeform: Shape 12">
              <a:extLst>
                <a:ext uri="{FF2B5EF4-FFF2-40B4-BE49-F238E27FC236}">
                  <a16:creationId xmlns:a16="http://schemas.microsoft.com/office/drawing/2014/main" id="{3B6080EE-4CBD-4C0D-8892-79BA5DBD4F2B}"/>
                </a:ext>
              </a:extLst>
            </p:cNvPr>
            <p:cNvSpPr/>
            <p:nvPr/>
          </p:nvSpPr>
          <p:spPr>
            <a:xfrm>
              <a:off x="10756233" y="5190902"/>
              <a:ext cx="706564" cy="1282065"/>
            </a:xfrm>
            <a:custGeom>
              <a:avLst/>
              <a:gdLst>
                <a:gd name="connsiteX0" fmla="*/ 0 w 706564"/>
                <a:gd name="connsiteY0" fmla="*/ 0 h 1282065"/>
                <a:gd name="connsiteX1" fmla="*/ 0 w 706564"/>
                <a:gd name="connsiteY1" fmla="*/ 1282065 h 1282065"/>
                <a:gd name="connsiteX2" fmla="*/ 706564 w 706564"/>
                <a:gd name="connsiteY2" fmla="*/ 1282065 h 1282065"/>
                <a:gd name="connsiteX3" fmla="*/ 706564 w 706564"/>
                <a:gd name="connsiteY3" fmla="*/ 1021271 h 1282065"/>
                <a:gd name="connsiteX4" fmla="*/ 338138 w 706564"/>
                <a:gd name="connsiteY4" fmla="*/ 1021271 h 1282065"/>
                <a:gd name="connsiteX5" fmla="*/ 338138 w 706564"/>
                <a:gd name="connsiteY5" fmla="*/ 0 h 128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564" h="1282065">
                  <a:moveTo>
                    <a:pt x="0" y="0"/>
                  </a:moveTo>
                  <a:lnTo>
                    <a:pt x="0" y="1282065"/>
                  </a:lnTo>
                  <a:lnTo>
                    <a:pt x="706564" y="1282065"/>
                  </a:lnTo>
                  <a:lnTo>
                    <a:pt x="706564" y="1021271"/>
                  </a:lnTo>
                  <a:lnTo>
                    <a:pt x="338138" y="1021271"/>
                  </a:lnTo>
                  <a:lnTo>
                    <a:pt x="338138" y="0"/>
                  </a:lnTo>
                  <a:close/>
                </a:path>
              </a:pathLst>
            </a:custGeom>
            <a:solidFill>
              <a:srgbClr val="FC1921"/>
            </a:solidFill>
            <a:ln w="9525" cap="flat">
              <a:no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1C2E59F6-4A2E-4E78-9F8F-15454EABDEA3}"/>
                </a:ext>
              </a:extLst>
            </p:cNvPr>
            <p:cNvSpPr/>
            <p:nvPr/>
          </p:nvSpPr>
          <p:spPr>
            <a:xfrm>
              <a:off x="11141519" y="5192236"/>
              <a:ext cx="218503" cy="105917"/>
            </a:xfrm>
            <a:custGeom>
              <a:avLst/>
              <a:gdLst>
                <a:gd name="connsiteX0" fmla="*/ 0 w 218503"/>
                <a:gd name="connsiteY0" fmla="*/ 0 h 105917"/>
                <a:gd name="connsiteX1" fmla="*/ 0 w 218503"/>
                <a:gd name="connsiteY1" fmla="*/ 22955 h 105917"/>
                <a:gd name="connsiteX2" fmla="*/ 29146 w 218503"/>
                <a:gd name="connsiteY2" fmla="*/ 22955 h 105917"/>
                <a:gd name="connsiteX3" fmla="*/ 29146 w 218503"/>
                <a:gd name="connsiteY3" fmla="*/ 105918 h 105917"/>
                <a:gd name="connsiteX4" fmla="*/ 56579 w 218503"/>
                <a:gd name="connsiteY4" fmla="*/ 105918 h 105917"/>
                <a:gd name="connsiteX5" fmla="*/ 56579 w 218503"/>
                <a:gd name="connsiteY5" fmla="*/ 22955 h 105917"/>
                <a:gd name="connsiteX6" fmla="*/ 85725 w 218503"/>
                <a:gd name="connsiteY6" fmla="*/ 22955 h 105917"/>
                <a:gd name="connsiteX7" fmla="*/ 85725 w 218503"/>
                <a:gd name="connsiteY7" fmla="*/ 0 h 105917"/>
                <a:gd name="connsiteX8" fmla="*/ 0 w 218503"/>
                <a:gd name="connsiteY8" fmla="*/ 0 h 105917"/>
                <a:gd name="connsiteX9" fmla="*/ 179451 w 218503"/>
                <a:gd name="connsiteY9" fmla="*/ 0 h 105917"/>
                <a:gd name="connsiteX10" fmla="*/ 158020 w 218503"/>
                <a:gd name="connsiteY10" fmla="*/ 61627 h 105917"/>
                <a:gd name="connsiteX11" fmla="*/ 157543 w 218503"/>
                <a:gd name="connsiteY11" fmla="*/ 61627 h 105917"/>
                <a:gd name="connsiteX12" fmla="*/ 136112 w 218503"/>
                <a:gd name="connsiteY12" fmla="*/ 0 h 105917"/>
                <a:gd name="connsiteX13" fmla="*/ 97250 w 218503"/>
                <a:gd name="connsiteY13" fmla="*/ 0 h 105917"/>
                <a:gd name="connsiteX14" fmla="*/ 97250 w 218503"/>
                <a:gd name="connsiteY14" fmla="*/ 105918 h 105917"/>
                <a:gd name="connsiteX15" fmla="*/ 124682 w 218503"/>
                <a:gd name="connsiteY15" fmla="*/ 105918 h 105917"/>
                <a:gd name="connsiteX16" fmla="*/ 124682 w 218503"/>
                <a:gd name="connsiteY16" fmla="*/ 36671 h 105917"/>
                <a:gd name="connsiteX17" fmla="*/ 125158 w 218503"/>
                <a:gd name="connsiteY17" fmla="*/ 36671 h 105917"/>
                <a:gd name="connsiteX18" fmla="*/ 147066 w 218503"/>
                <a:gd name="connsiteY18" fmla="*/ 105918 h 105917"/>
                <a:gd name="connsiteX19" fmla="*/ 168592 w 218503"/>
                <a:gd name="connsiteY19" fmla="*/ 105918 h 105917"/>
                <a:gd name="connsiteX20" fmla="*/ 190500 w 218503"/>
                <a:gd name="connsiteY20" fmla="*/ 36671 h 105917"/>
                <a:gd name="connsiteX21" fmla="*/ 190976 w 218503"/>
                <a:gd name="connsiteY21" fmla="*/ 36671 h 105917"/>
                <a:gd name="connsiteX22" fmla="*/ 190976 w 218503"/>
                <a:gd name="connsiteY22" fmla="*/ 105918 h 105917"/>
                <a:gd name="connsiteX23" fmla="*/ 218504 w 218503"/>
                <a:gd name="connsiteY23" fmla="*/ 105918 h 105917"/>
                <a:gd name="connsiteX24" fmla="*/ 218504 w 218503"/>
                <a:gd name="connsiteY24" fmla="*/ 0 h 105917"/>
                <a:gd name="connsiteX25" fmla="*/ 179451 w 218503"/>
                <a:gd name="connsiteY25" fmla="*/ 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8503" h="105917">
                  <a:moveTo>
                    <a:pt x="0" y="0"/>
                  </a:moveTo>
                  <a:lnTo>
                    <a:pt x="0" y="22955"/>
                  </a:lnTo>
                  <a:lnTo>
                    <a:pt x="29146" y="22955"/>
                  </a:lnTo>
                  <a:lnTo>
                    <a:pt x="29146" y="105918"/>
                  </a:lnTo>
                  <a:lnTo>
                    <a:pt x="56579" y="105918"/>
                  </a:lnTo>
                  <a:lnTo>
                    <a:pt x="56579" y="22955"/>
                  </a:lnTo>
                  <a:lnTo>
                    <a:pt x="85725" y="22955"/>
                  </a:lnTo>
                  <a:lnTo>
                    <a:pt x="85725" y="0"/>
                  </a:lnTo>
                  <a:lnTo>
                    <a:pt x="0" y="0"/>
                  </a:lnTo>
                  <a:close/>
                  <a:moveTo>
                    <a:pt x="179451" y="0"/>
                  </a:moveTo>
                  <a:lnTo>
                    <a:pt x="158020" y="61627"/>
                  </a:lnTo>
                  <a:lnTo>
                    <a:pt x="157543" y="61627"/>
                  </a:lnTo>
                  <a:lnTo>
                    <a:pt x="136112" y="0"/>
                  </a:lnTo>
                  <a:lnTo>
                    <a:pt x="97250" y="0"/>
                  </a:lnTo>
                  <a:lnTo>
                    <a:pt x="97250" y="105918"/>
                  </a:lnTo>
                  <a:lnTo>
                    <a:pt x="124682" y="105918"/>
                  </a:lnTo>
                  <a:lnTo>
                    <a:pt x="124682" y="36671"/>
                  </a:lnTo>
                  <a:lnTo>
                    <a:pt x="125158" y="36671"/>
                  </a:lnTo>
                  <a:lnTo>
                    <a:pt x="147066" y="105918"/>
                  </a:lnTo>
                  <a:lnTo>
                    <a:pt x="168592" y="105918"/>
                  </a:lnTo>
                  <a:lnTo>
                    <a:pt x="190500" y="36671"/>
                  </a:lnTo>
                  <a:lnTo>
                    <a:pt x="190976" y="36671"/>
                  </a:lnTo>
                  <a:lnTo>
                    <a:pt x="190976" y="105918"/>
                  </a:lnTo>
                  <a:lnTo>
                    <a:pt x="218504" y="105918"/>
                  </a:lnTo>
                  <a:lnTo>
                    <a:pt x="218504" y="0"/>
                  </a:lnTo>
                  <a:lnTo>
                    <a:pt x="179451" y="0"/>
                  </a:lnTo>
                  <a:close/>
                </a:path>
              </a:pathLst>
            </a:custGeom>
            <a:solidFill>
              <a:srgbClr val="FC1921"/>
            </a:solidFill>
            <a:ln w="9525" cap="flat">
              <a:noFill/>
              <a:prstDash val="solid"/>
              <a:miter/>
            </a:ln>
          </p:spPr>
          <p:txBody>
            <a:bodyPr rtlCol="0" anchor="ctr"/>
            <a:lstStyle/>
            <a:p>
              <a:endParaRPr lang="en-AU"/>
            </a:p>
          </p:txBody>
        </p:sp>
      </p:grpSp>
      <p:sp>
        <p:nvSpPr>
          <p:cNvPr id="5" name="Title Placeholder 4">
            <a:extLst>
              <a:ext uri="{FF2B5EF4-FFF2-40B4-BE49-F238E27FC236}">
                <a16:creationId xmlns:a16="http://schemas.microsoft.com/office/drawing/2014/main" id="{11350778-AEC0-4E5A-A645-24CAA74E53AC}"/>
              </a:ext>
            </a:extLst>
          </p:cNvPr>
          <p:cNvSpPr>
            <a:spLocks noGrp="1"/>
          </p:cNvSpPr>
          <p:nvPr>
            <p:ph type="title"/>
          </p:nvPr>
        </p:nvSpPr>
        <p:spPr>
          <a:xfrm>
            <a:off x="731838" y="729342"/>
            <a:ext cx="10515600" cy="430887"/>
          </a:xfrm>
          <a:prstGeom prst="rect">
            <a:avLst/>
          </a:prstGeom>
        </p:spPr>
        <p:txBody>
          <a:bodyPr vert="horz" lIns="0" tIns="0" rIns="0" bIns="0" rtlCol="0" anchor="ctr">
            <a:spAutoFit/>
          </a:bodyPr>
          <a:lstStyle/>
          <a:p>
            <a:r>
              <a:rPr lang="en-GB"/>
              <a:t>Click to edit Master title style</a:t>
            </a:r>
            <a:endParaRPr lang="en-AU" dirty="0"/>
          </a:p>
        </p:txBody>
      </p:sp>
      <p:sp>
        <p:nvSpPr>
          <p:cNvPr id="4" name="Footer Placeholder 3">
            <a:extLst>
              <a:ext uri="{FF2B5EF4-FFF2-40B4-BE49-F238E27FC236}">
                <a16:creationId xmlns:a16="http://schemas.microsoft.com/office/drawing/2014/main" id="{F2B430AF-1FBA-4641-8D91-3EEB4E311D62}"/>
              </a:ext>
            </a:extLst>
          </p:cNvPr>
          <p:cNvSpPr>
            <a:spLocks noGrp="1"/>
          </p:cNvSpPr>
          <p:nvPr>
            <p:ph type="ftr" sz="quarter" idx="3"/>
          </p:nvPr>
        </p:nvSpPr>
        <p:spPr>
          <a:xfrm>
            <a:off x="2421054" y="6289707"/>
            <a:ext cx="7988441" cy="235060"/>
          </a:xfrm>
          <a:prstGeom prst="rect">
            <a:avLst/>
          </a:prstGeom>
        </p:spPr>
        <p:txBody>
          <a:bodyPr vert="horz" lIns="0" tIns="0" rIns="0" bIns="0" rtlCol="0" anchor="b"/>
          <a:lstStyle>
            <a:lvl1pPr algn="l">
              <a:defRPr sz="900">
                <a:solidFill>
                  <a:schemeClr val="tx1">
                    <a:tint val="75000"/>
                  </a:schemeClr>
                </a:solidFill>
              </a:defRPr>
            </a:lvl1pPr>
          </a:lstStyle>
          <a:p>
            <a:r>
              <a:rPr lang="en-AU" dirty="0"/>
              <a:t>|  Confidential – Internal Use Only</a:t>
            </a:r>
          </a:p>
        </p:txBody>
      </p:sp>
      <p:grpSp>
        <p:nvGrpSpPr>
          <p:cNvPr id="20" name="Group 19">
            <a:extLst>
              <a:ext uri="{FF2B5EF4-FFF2-40B4-BE49-F238E27FC236}">
                <a16:creationId xmlns:a16="http://schemas.microsoft.com/office/drawing/2014/main" id="{A69FF096-C266-42E5-B1FE-F626F6AFB1CE}"/>
              </a:ext>
            </a:extLst>
          </p:cNvPr>
          <p:cNvGrpSpPr/>
          <p:nvPr userDrawn="1"/>
        </p:nvGrpSpPr>
        <p:grpSpPr>
          <a:xfrm>
            <a:off x="988874" y="6404861"/>
            <a:ext cx="1365015" cy="110267"/>
            <a:chOff x="988874" y="6404861"/>
            <a:chExt cx="1365015" cy="110267"/>
          </a:xfrm>
        </p:grpSpPr>
        <p:sp>
          <p:nvSpPr>
            <p:cNvPr id="18" name="Text To Outline">
              <a:extLst>
                <a:ext uri="{FF2B5EF4-FFF2-40B4-BE49-F238E27FC236}">
                  <a16:creationId xmlns:a16="http://schemas.microsoft.com/office/drawing/2014/main" id="{2DBAB7C4-B513-48E1-88BB-2E4F0A169D08}"/>
                </a:ext>
              </a:extLst>
            </p:cNvPr>
            <p:cNvSpPr/>
            <p:nvPr userDrawn="1"/>
          </p:nvSpPr>
          <p:spPr>
            <a:xfrm>
              <a:off x="988874" y="6406200"/>
              <a:ext cx="526999" cy="108928"/>
            </a:xfrm>
            <a:custGeom>
              <a:avLst/>
              <a:gdLst/>
              <a:ahLst/>
              <a:cxnLst/>
              <a:rect l="l" t="t" r="r" b="b"/>
              <a:pathLst>
                <a:path w="526999" h="108928">
                  <a:moveTo>
                    <a:pt x="431482" y="35890"/>
                  </a:moveTo>
                  <a:cubicBezTo>
                    <a:pt x="427901" y="35890"/>
                    <a:pt x="424700" y="36728"/>
                    <a:pt x="421881" y="38405"/>
                  </a:cubicBezTo>
                  <a:cubicBezTo>
                    <a:pt x="419062" y="40081"/>
                    <a:pt x="416871" y="42424"/>
                    <a:pt x="415309" y="45434"/>
                  </a:cubicBezTo>
                  <a:cubicBezTo>
                    <a:pt x="413747" y="48444"/>
                    <a:pt x="412966" y="51816"/>
                    <a:pt x="412966" y="55550"/>
                  </a:cubicBezTo>
                  <a:cubicBezTo>
                    <a:pt x="412966" y="61417"/>
                    <a:pt x="414699" y="66199"/>
                    <a:pt x="418166" y="69894"/>
                  </a:cubicBezTo>
                  <a:cubicBezTo>
                    <a:pt x="421633" y="73590"/>
                    <a:pt x="426072" y="75438"/>
                    <a:pt x="431482" y="75438"/>
                  </a:cubicBezTo>
                  <a:cubicBezTo>
                    <a:pt x="435064" y="75438"/>
                    <a:pt x="438264" y="74600"/>
                    <a:pt x="441083" y="72923"/>
                  </a:cubicBezTo>
                  <a:cubicBezTo>
                    <a:pt x="443903" y="71247"/>
                    <a:pt x="446094" y="68885"/>
                    <a:pt x="447656" y="65837"/>
                  </a:cubicBezTo>
                  <a:cubicBezTo>
                    <a:pt x="449218" y="62789"/>
                    <a:pt x="449999" y="59360"/>
                    <a:pt x="449999" y="55550"/>
                  </a:cubicBezTo>
                  <a:cubicBezTo>
                    <a:pt x="449999" y="51816"/>
                    <a:pt x="449218" y="48463"/>
                    <a:pt x="447656" y="45491"/>
                  </a:cubicBezTo>
                  <a:cubicBezTo>
                    <a:pt x="446094" y="42520"/>
                    <a:pt x="443903" y="40176"/>
                    <a:pt x="441083" y="38462"/>
                  </a:cubicBezTo>
                  <a:cubicBezTo>
                    <a:pt x="438264" y="36747"/>
                    <a:pt x="435064" y="35890"/>
                    <a:pt x="431482" y="35890"/>
                  </a:cubicBezTo>
                  <a:close/>
                  <a:moveTo>
                    <a:pt x="243421" y="35433"/>
                  </a:moveTo>
                  <a:cubicBezTo>
                    <a:pt x="238620" y="35433"/>
                    <a:pt x="234619" y="36843"/>
                    <a:pt x="231419" y="39662"/>
                  </a:cubicBezTo>
                  <a:cubicBezTo>
                    <a:pt x="228219" y="42482"/>
                    <a:pt x="226276" y="46330"/>
                    <a:pt x="225590" y="51206"/>
                  </a:cubicBezTo>
                  <a:lnTo>
                    <a:pt x="260337" y="51206"/>
                  </a:lnTo>
                  <a:cubicBezTo>
                    <a:pt x="260108" y="46330"/>
                    <a:pt x="258470" y="42482"/>
                    <a:pt x="255422" y="39662"/>
                  </a:cubicBezTo>
                  <a:cubicBezTo>
                    <a:pt x="252374" y="36843"/>
                    <a:pt x="248374" y="35433"/>
                    <a:pt x="243421" y="35433"/>
                  </a:cubicBezTo>
                  <a:close/>
                  <a:moveTo>
                    <a:pt x="465163" y="25375"/>
                  </a:moveTo>
                  <a:lnTo>
                    <a:pt x="478764" y="25375"/>
                  </a:lnTo>
                  <a:lnTo>
                    <a:pt x="496938" y="71438"/>
                  </a:lnTo>
                  <a:lnTo>
                    <a:pt x="513854" y="25375"/>
                  </a:lnTo>
                  <a:lnTo>
                    <a:pt x="526999" y="25375"/>
                  </a:lnTo>
                  <a:lnTo>
                    <a:pt x="499338" y="94526"/>
                  </a:lnTo>
                  <a:cubicBezTo>
                    <a:pt x="497433" y="99327"/>
                    <a:pt x="494804" y="102927"/>
                    <a:pt x="491452" y="105327"/>
                  </a:cubicBezTo>
                  <a:cubicBezTo>
                    <a:pt x="488099" y="107728"/>
                    <a:pt x="484136" y="108928"/>
                    <a:pt x="479564" y="108928"/>
                  </a:cubicBezTo>
                  <a:cubicBezTo>
                    <a:pt x="476821" y="108928"/>
                    <a:pt x="474326" y="108509"/>
                    <a:pt x="472078" y="107671"/>
                  </a:cubicBezTo>
                  <a:cubicBezTo>
                    <a:pt x="469830" y="106832"/>
                    <a:pt x="467639" y="105537"/>
                    <a:pt x="465505" y="103784"/>
                  </a:cubicBezTo>
                  <a:lnTo>
                    <a:pt x="471106" y="93612"/>
                  </a:lnTo>
                  <a:cubicBezTo>
                    <a:pt x="472554" y="94679"/>
                    <a:pt x="473887" y="95441"/>
                    <a:pt x="475107" y="95898"/>
                  </a:cubicBezTo>
                  <a:cubicBezTo>
                    <a:pt x="476326" y="96355"/>
                    <a:pt x="477621" y="96584"/>
                    <a:pt x="478993" y="96584"/>
                  </a:cubicBezTo>
                  <a:cubicBezTo>
                    <a:pt x="483108" y="96584"/>
                    <a:pt x="486194" y="94336"/>
                    <a:pt x="488251" y="89840"/>
                  </a:cubicBezTo>
                  <a:lnTo>
                    <a:pt x="490309" y="85268"/>
                  </a:lnTo>
                  <a:close/>
                  <a:moveTo>
                    <a:pt x="151523" y="25375"/>
                  </a:moveTo>
                  <a:lnTo>
                    <a:pt x="165239" y="25375"/>
                  </a:lnTo>
                  <a:lnTo>
                    <a:pt x="182156" y="73266"/>
                  </a:lnTo>
                  <a:lnTo>
                    <a:pt x="198844" y="25375"/>
                  </a:lnTo>
                  <a:lnTo>
                    <a:pt x="211988" y="25375"/>
                  </a:lnTo>
                  <a:lnTo>
                    <a:pt x="188671" y="86182"/>
                  </a:lnTo>
                  <a:lnTo>
                    <a:pt x="175069" y="86182"/>
                  </a:lnTo>
                  <a:close/>
                  <a:moveTo>
                    <a:pt x="132550" y="25375"/>
                  </a:moveTo>
                  <a:lnTo>
                    <a:pt x="145580" y="25375"/>
                  </a:lnTo>
                  <a:lnTo>
                    <a:pt x="145580" y="86182"/>
                  </a:lnTo>
                  <a:lnTo>
                    <a:pt x="132550" y="86182"/>
                  </a:lnTo>
                  <a:close/>
                  <a:moveTo>
                    <a:pt x="320497" y="24917"/>
                  </a:moveTo>
                  <a:cubicBezTo>
                    <a:pt x="327583" y="24917"/>
                    <a:pt x="333127" y="26994"/>
                    <a:pt x="337128" y="31147"/>
                  </a:cubicBezTo>
                  <a:cubicBezTo>
                    <a:pt x="341128" y="35300"/>
                    <a:pt x="343128" y="41034"/>
                    <a:pt x="343128" y="48349"/>
                  </a:cubicBezTo>
                  <a:lnTo>
                    <a:pt x="343128" y="86182"/>
                  </a:lnTo>
                  <a:lnTo>
                    <a:pt x="329984" y="86182"/>
                  </a:lnTo>
                  <a:lnTo>
                    <a:pt x="329984" y="52007"/>
                  </a:lnTo>
                  <a:cubicBezTo>
                    <a:pt x="329984" y="47435"/>
                    <a:pt x="328688" y="43834"/>
                    <a:pt x="326098" y="41205"/>
                  </a:cubicBezTo>
                  <a:cubicBezTo>
                    <a:pt x="323507" y="38576"/>
                    <a:pt x="319925" y="37262"/>
                    <a:pt x="315353" y="37262"/>
                  </a:cubicBezTo>
                  <a:cubicBezTo>
                    <a:pt x="310477" y="37338"/>
                    <a:pt x="306495" y="38900"/>
                    <a:pt x="303409" y="41948"/>
                  </a:cubicBezTo>
                  <a:cubicBezTo>
                    <a:pt x="300323" y="44996"/>
                    <a:pt x="298551" y="48959"/>
                    <a:pt x="298094" y="53835"/>
                  </a:cubicBezTo>
                  <a:lnTo>
                    <a:pt x="298094" y="86182"/>
                  </a:lnTo>
                  <a:lnTo>
                    <a:pt x="284950" y="86182"/>
                  </a:lnTo>
                  <a:lnTo>
                    <a:pt x="284950" y="25375"/>
                  </a:lnTo>
                  <a:lnTo>
                    <a:pt x="298094" y="25375"/>
                  </a:lnTo>
                  <a:lnTo>
                    <a:pt x="298094" y="37033"/>
                  </a:lnTo>
                  <a:cubicBezTo>
                    <a:pt x="302209" y="28956"/>
                    <a:pt x="309676" y="24917"/>
                    <a:pt x="320497" y="24917"/>
                  </a:cubicBezTo>
                  <a:close/>
                  <a:moveTo>
                    <a:pt x="243306" y="24917"/>
                  </a:moveTo>
                  <a:cubicBezTo>
                    <a:pt x="252907" y="24917"/>
                    <a:pt x="260089" y="27623"/>
                    <a:pt x="264852" y="33033"/>
                  </a:cubicBezTo>
                  <a:cubicBezTo>
                    <a:pt x="269614" y="38443"/>
                    <a:pt x="271996" y="46063"/>
                    <a:pt x="271996" y="55893"/>
                  </a:cubicBezTo>
                  <a:cubicBezTo>
                    <a:pt x="271996" y="56883"/>
                    <a:pt x="271919" y="58522"/>
                    <a:pt x="271767" y="60808"/>
                  </a:cubicBezTo>
                  <a:lnTo>
                    <a:pt x="225818" y="60808"/>
                  </a:lnTo>
                  <a:cubicBezTo>
                    <a:pt x="226885" y="65532"/>
                    <a:pt x="229095" y="69247"/>
                    <a:pt x="232448" y="71952"/>
                  </a:cubicBezTo>
                  <a:cubicBezTo>
                    <a:pt x="235801" y="74657"/>
                    <a:pt x="239877" y="76010"/>
                    <a:pt x="244678" y="76010"/>
                  </a:cubicBezTo>
                  <a:cubicBezTo>
                    <a:pt x="247954" y="76010"/>
                    <a:pt x="251079" y="75400"/>
                    <a:pt x="254050" y="74181"/>
                  </a:cubicBezTo>
                  <a:cubicBezTo>
                    <a:pt x="257022" y="72962"/>
                    <a:pt x="259613" y="71209"/>
                    <a:pt x="261823" y="68923"/>
                  </a:cubicBezTo>
                  <a:lnTo>
                    <a:pt x="268795" y="76352"/>
                  </a:lnTo>
                  <a:cubicBezTo>
                    <a:pt x="265747" y="79629"/>
                    <a:pt x="262090" y="82163"/>
                    <a:pt x="257822" y="83953"/>
                  </a:cubicBezTo>
                  <a:cubicBezTo>
                    <a:pt x="253555" y="85744"/>
                    <a:pt x="248831" y="86639"/>
                    <a:pt x="243649" y="86639"/>
                  </a:cubicBezTo>
                  <a:cubicBezTo>
                    <a:pt x="237477" y="86639"/>
                    <a:pt x="232048" y="85344"/>
                    <a:pt x="227361" y="82753"/>
                  </a:cubicBezTo>
                  <a:cubicBezTo>
                    <a:pt x="222675" y="80162"/>
                    <a:pt x="219037" y="76543"/>
                    <a:pt x="216446" y="71895"/>
                  </a:cubicBezTo>
                  <a:cubicBezTo>
                    <a:pt x="213855" y="67247"/>
                    <a:pt x="212560" y="61913"/>
                    <a:pt x="212560" y="55893"/>
                  </a:cubicBezTo>
                  <a:cubicBezTo>
                    <a:pt x="212560" y="49873"/>
                    <a:pt x="213855" y="44520"/>
                    <a:pt x="216446" y="39834"/>
                  </a:cubicBezTo>
                  <a:cubicBezTo>
                    <a:pt x="219037" y="35147"/>
                    <a:pt x="222675" y="31490"/>
                    <a:pt x="227361" y="28861"/>
                  </a:cubicBezTo>
                  <a:cubicBezTo>
                    <a:pt x="232048" y="26232"/>
                    <a:pt x="237363" y="24917"/>
                    <a:pt x="243306" y="24917"/>
                  </a:cubicBezTo>
                  <a:close/>
                  <a:moveTo>
                    <a:pt x="119100" y="24917"/>
                  </a:moveTo>
                  <a:lnTo>
                    <a:pt x="119100" y="37490"/>
                  </a:lnTo>
                  <a:cubicBezTo>
                    <a:pt x="113080" y="37186"/>
                    <a:pt x="108204" y="38595"/>
                    <a:pt x="104470" y="41720"/>
                  </a:cubicBezTo>
                  <a:cubicBezTo>
                    <a:pt x="100736" y="44844"/>
                    <a:pt x="98602" y="49073"/>
                    <a:pt x="98069" y="54407"/>
                  </a:cubicBezTo>
                  <a:lnTo>
                    <a:pt x="98069" y="86182"/>
                  </a:lnTo>
                  <a:lnTo>
                    <a:pt x="84925" y="86182"/>
                  </a:lnTo>
                  <a:lnTo>
                    <a:pt x="84925" y="25375"/>
                  </a:lnTo>
                  <a:lnTo>
                    <a:pt x="98069" y="25375"/>
                  </a:lnTo>
                  <a:lnTo>
                    <a:pt x="98069" y="37490"/>
                  </a:lnTo>
                  <a:cubicBezTo>
                    <a:pt x="100126" y="33376"/>
                    <a:pt x="102946" y="30251"/>
                    <a:pt x="106527" y="28118"/>
                  </a:cubicBezTo>
                  <a:cubicBezTo>
                    <a:pt x="110109" y="25984"/>
                    <a:pt x="114300" y="24917"/>
                    <a:pt x="119100" y="24917"/>
                  </a:cubicBezTo>
                  <a:close/>
                  <a:moveTo>
                    <a:pt x="13487" y="18288"/>
                  </a:moveTo>
                  <a:lnTo>
                    <a:pt x="13487" y="74066"/>
                  </a:lnTo>
                  <a:lnTo>
                    <a:pt x="33147" y="74066"/>
                  </a:lnTo>
                  <a:cubicBezTo>
                    <a:pt x="38252" y="74066"/>
                    <a:pt x="42900" y="72885"/>
                    <a:pt x="47091" y="70523"/>
                  </a:cubicBezTo>
                  <a:cubicBezTo>
                    <a:pt x="51282" y="68161"/>
                    <a:pt x="54578" y="64865"/>
                    <a:pt x="56978" y="60636"/>
                  </a:cubicBezTo>
                  <a:cubicBezTo>
                    <a:pt x="59378" y="56407"/>
                    <a:pt x="60579" y="51626"/>
                    <a:pt x="60579" y="46292"/>
                  </a:cubicBezTo>
                  <a:cubicBezTo>
                    <a:pt x="60579" y="40958"/>
                    <a:pt x="59340" y="36157"/>
                    <a:pt x="56864" y="31890"/>
                  </a:cubicBezTo>
                  <a:cubicBezTo>
                    <a:pt x="54387" y="27623"/>
                    <a:pt x="51016" y="24289"/>
                    <a:pt x="46748" y="21888"/>
                  </a:cubicBezTo>
                  <a:cubicBezTo>
                    <a:pt x="42481" y="19488"/>
                    <a:pt x="37757" y="18288"/>
                    <a:pt x="32575" y="18288"/>
                  </a:cubicBezTo>
                  <a:close/>
                  <a:moveTo>
                    <a:pt x="0" y="6172"/>
                  </a:moveTo>
                  <a:lnTo>
                    <a:pt x="32804" y="6172"/>
                  </a:lnTo>
                  <a:cubicBezTo>
                    <a:pt x="40729" y="6172"/>
                    <a:pt x="47834" y="7887"/>
                    <a:pt x="54121" y="11316"/>
                  </a:cubicBezTo>
                  <a:cubicBezTo>
                    <a:pt x="60407" y="14745"/>
                    <a:pt x="65322" y="19507"/>
                    <a:pt x="68865" y="25603"/>
                  </a:cubicBezTo>
                  <a:cubicBezTo>
                    <a:pt x="72409" y="31699"/>
                    <a:pt x="74180" y="38557"/>
                    <a:pt x="74180" y="46177"/>
                  </a:cubicBezTo>
                  <a:cubicBezTo>
                    <a:pt x="74180" y="53797"/>
                    <a:pt x="72390" y="60636"/>
                    <a:pt x="68808" y="66694"/>
                  </a:cubicBezTo>
                  <a:cubicBezTo>
                    <a:pt x="65227" y="72752"/>
                    <a:pt x="60274" y="77514"/>
                    <a:pt x="53949" y="80982"/>
                  </a:cubicBezTo>
                  <a:cubicBezTo>
                    <a:pt x="47625" y="84449"/>
                    <a:pt x="40462" y="86182"/>
                    <a:pt x="32461" y="86182"/>
                  </a:cubicBezTo>
                  <a:lnTo>
                    <a:pt x="0" y="86182"/>
                  </a:lnTo>
                  <a:close/>
                  <a:moveTo>
                    <a:pt x="399821" y="1372"/>
                  </a:moveTo>
                  <a:lnTo>
                    <a:pt x="412966" y="1372"/>
                  </a:lnTo>
                  <a:lnTo>
                    <a:pt x="412966" y="35890"/>
                  </a:lnTo>
                  <a:cubicBezTo>
                    <a:pt x="415175" y="32309"/>
                    <a:pt x="418090" y="29585"/>
                    <a:pt x="421710" y="27718"/>
                  </a:cubicBezTo>
                  <a:cubicBezTo>
                    <a:pt x="425329" y="25851"/>
                    <a:pt x="429501" y="24917"/>
                    <a:pt x="434225" y="24917"/>
                  </a:cubicBezTo>
                  <a:cubicBezTo>
                    <a:pt x="439940" y="24917"/>
                    <a:pt x="444989" y="26213"/>
                    <a:pt x="449370" y="28804"/>
                  </a:cubicBezTo>
                  <a:cubicBezTo>
                    <a:pt x="453752" y="31394"/>
                    <a:pt x="457162" y="35052"/>
                    <a:pt x="459600" y="39776"/>
                  </a:cubicBezTo>
                  <a:cubicBezTo>
                    <a:pt x="462038" y="44501"/>
                    <a:pt x="463258" y="49911"/>
                    <a:pt x="463258" y="56007"/>
                  </a:cubicBezTo>
                  <a:cubicBezTo>
                    <a:pt x="463258" y="62027"/>
                    <a:pt x="462057" y="67361"/>
                    <a:pt x="459657" y="72009"/>
                  </a:cubicBezTo>
                  <a:cubicBezTo>
                    <a:pt x="457257" y="76657"/>
                    <a:pt x="453885" y="80258"/>
                    <a:pt x="449542" y="82810"/>
                  </a:cubicBezTo>
                  <a:cubicBezTo>
                    <a:pt x="445198" y="85363"/>
                    <a:pt x="440169" y="86639"/>
                    <a:pt x="434454" y="86639"/>
                  </a:cubicBezTo>
                  <a:cubicBezTo>
                    <a:pt x="429653" y="86639"/>
                    <a:pt x="425424" y="85706"/>
                    <a:pt x="421767" y="83839"/>
                  </a:cubicBezTo>
                  <a:cubicBezTo>
                    <a:pt x="418109" y="81972"/>
                    <a:pt x="415175" y="79248"/>
                    <a:pt x="412966" y="75667"/>
                  </a:cubicBezTo>
                  <a:lnTo>
                    <a:pt x="412966" y="86182"/>
                  </a:lnTo>
                  <a:lnTo>
                    <a:pt x="399821" y="86182"/>
                  </a:lnTo>
                  <a:close/>
                  <a:moveTo>
                    <a:pt x="139065" y="0"/>
                  </a:moveTo>
                  <a:cubicBezTo>
                    <a:pt x="141274" y="0"/>
                    <a:pt x="143103" y="743"/>
                    <a:pt x="144551" y="2229"/>
                  </a:cubicBezTo>
                  <a:cubicBezTo>
                    <a:pt x="145999" y="3715"/>
                    <a:pt x="146723" y="5639"/>
                    <a:pt x="146723" y="8001"/>
                  </a:cubicBezTo>
                  <a:cubicBezTo>
                    <a:pt x="146723" y="10287"/>
                    <a:pt x="145999" y="12192"/>
                    <a:pt x="144551" y="13716"/>
                  </a:cubicBezTo>
                  <a:cubicBezTo>
                    <a:pt x="143103" y="15240"/>
                    <a:pt x="141274" y="16002"/>
                    <a:pt x="139065" y="16002"/>
                  </a:cubicBezTo>
                  <a:cubicBezTo>
                    <a:pt x="136855" y="16002"/>
                    <a:pt x="135026" y="15240"/>
                    <a:pt x="133578" y="13716"/>
                  </a:cubicBezTo>
                  <a:cubicBezTo>
                    <a:pt x="132130" y="12192"/>
                    <a:pt x="131407" y="10287"/>
                    <a:pt x="131407" y="8001"/>
                  </a:cubicBezTo>
                  <a:cubicBezTo>
                    <a:pt x="131407" y="5639"/>
                    <a:pt x="132130" y="3715"/>
                    <a:pt x="133578" y="2229"/>
                  </a:cubicBezTo>
                  <a:cubicBezTo>
                    <a:pt x="135026" y="743"/>
                    <a:pt x="136855" y="0"/>
                    <a:pt x="13906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To Outline">
              <a:extLst>
                <a:ext uri="{FF2B5EF4-FFF2-40B4-BE49-F238E27FC236}">
                  <a16:creationId xmlns:a16="http://schemas.microsoft.com/office/drawing/2014/main" id="{23AC6709-1103-405C-8D76-6F25455BF345}"/>
                </a:ext>
              </a:extLst>
            </p:cNvPr>
            <p:cNvSpPr/>
            <p:nvPr userDrawn="1"/>
          </p:nvSpPr>
          <p:spPr>
            <a:xfrm>
              <a:off x="1574439" y="6404861"/>
              <a:ext cx="779450" cy="87211"/>
            </a:xfrm>
            <a:custGeom>
              <a:avLst/>
              <a:gdLst/>
              <a:ahLst/>
              <a:cxnLst/>
              <a:rect l="l" t="t" r="r" b="b"/>
              <a:pathLst>
                <a:path w="779450" h="87211">
                  <a:moveTo>
                    <a:pt x="403365" y="36119"/>
                  </a:moveTo>
                  <a:cubicBezTo>
                    <a:pt x="397879" y="36119"/>
                    <a:pt x="393402" y="37967"/>
                    <a:pt x="389935" y="41662"/>
                  </a:cubicBezTo>
                  <a:cubicBezTo>
                    <a:pt x="386468" y="45358"/>
                    <a:pt x="384734" y="50102"/>
                    <a:pt x="384734" y="55893"/>
                  </a:cubicBezTo>
                  <a:cubicBezTo>
                    <a:pt x="384734" y="61760"/>
                    <a:pt x="386468" y="66523"/>
                    <a:pt x="389935" y="70180"/>
                  </a:cubicBezTo>
                  <a:cubicBezTo>
                    <a:pt x="393402" y="73838"/>
                    <a:pt x="397879" y="75667"/>
                    <a:pt x="403365" y="75667"/>
                  </a:cubicBezTo>
                  <a:cubicBezTo>
                    <a:pt x="408851" y="75667"/>
                    <a:pt x="413309" y="73838"/>
                    <a:pt x="416738" y="70180"/>
                  </a:cubicBezTo>
                  <a:cubicBezTo>
                    <a:pt x="420167" y="66523"/>
                    <a:pt x="421882" y="61760"/>
                    <a:pt x="421882" y="55893"/>
                  </a:cubicBezTo>
                  <a:cubicBezTo>
                    <a:pt x="421882" y="50102"/>
                    <a:pt x="420148" y="45358"/>
                    <a:pt x="416681" y="41662"/>
                  </a:cubicBezTo>
                  <a:cubicBezTo>
                    <a:pt x="413214" y="37967"/>
                    <a:pt x="408775" y="36119"/>
                    <a:pt x="403365" y="36119"/>
                  </a:cubicBezTo>
                  <a:close/>
                  <a:moveTo>
                    <a:pt x="678676" y="35433"/>
                  </a:moveTo>
                  <a:cubicBezTo>
                    <a:pt x="673875" y="35433"/>
                    <a:pt x="669875" y="36843"/>
                    <a:pt x="666674" y="39662"/>
                  </a:cubicBezTo>
                  <a:cubicBezTo>
                    <a:pt x="663474" y="42482"/>
                    <a:pt x="661531" y="46330"/>
                    <a:pt x="660845" y="51206"/>
                  </a:cubicBezTo>
                  <a:lnTo>
                    <a:pt x="695592" y="51206"/>
                  </a:lnTo>
                  <a:cubicBezTo>
                    <a:pt x="695363" y="46330"/>
                    <a:pt x="693725" y="42482"/>
                    <a:pt x="690677" y="39662"/>
                  </a:cubicBezTo>
                  <a:cubicBezTo>
                    <a:pt x="687629" y="36843"/>
                    <a:pt x="683629" y="35433"/>
                    <a:pt x="678676" y="35433"/>
                  </a:cubicBezTo>
                  <a:close/>
                  <a:moveTo>
                    <a:pt x="567805" y="25375"/>
                  </a:moveTo>
                  <a:lnTo>
                    <a:pt x="580835" y="25375"/>
                  </a:lnTo>
                  <a:lnTo>
                    <a:pt x="580835" y="86182"/>
                  </a:lnTo>
                  <a:lnTo>
                    <a:pt x="567805" y="86182"/>
                  </a:lnTo>
                  <a:close/>
                  <a:moveTo>
                    <a:pt x="99136" y="25375"/>
                  </a:moveTo>
                  <a:lnTo>
                    <a:pt x="112281" y="25375"/>
                  </a:lnTo>
                  <a:lnTo>
                    <a:pt x="112281" y="59550"/>
                  </a:lnTo>
                  <a:cubicBezTo>
                    <a:pt x="112281" y="64122"/>
                    <a:pt x="113538" y="67723"/>
                    <a:pt x="116053" y="70352"/>
                  </a:cubicBezTo>
                  <a:cubicBezTo>
                    <a:pt x="118567" y="72981"/>
                    <a:pt x="122035" y="74295"/>
                    <a:pt x="126454" y="74295"/>
                  </a:cubicBezTo>
                  <a:cubicBezTo>
                    <a:pt x="131560" y="74219"/>
                    <a:pt x="135617" y="72409"/>
                    <a:pt x="138627" y="68866"/>
                  </a:cubicBezTo>
                  <a:cubicBezTo>
                    <a:pt x="141637" y="65322"/>
                    <a:pt x="143142" y="60808"/>
                    <a:pt x="143142" y="55321"/>
                  </a:cubicBezTo>
                  <a:lnTo>
                    <a:pt x="143142" y="25375"/>
                  </a:lnTo>
                  <a:lnTo>
                    <a:pt x="156286" y="25375"/>
                  </a:lnTo>
                  <a:lnTo>
                    <a:pt x="156286" y="86182"/>
                  </a:lnTo>
                  <a:lnTo>
                    <a:pt x="143142" y="86182"/>
                  </a:lnTo>
                  <a:lnTo>
                    <a:pt x="143142" y="74295"/>
                  </a:lnTo>
                  <a:cubicBezTo>
                    <a:pt x="139180" y="82372"/>
                    <a:pt x="131941" y="86487"/>
                    <a:pt x="121425" y="86639"/>
                  </a:cubicBezTo>
                  <a:cubicBezTo>
                    <a:pt x="114491" y="86639"/>
                    <a:pt x="109042" y="84544"/>
                    <a:pt x="105080" y="80353"/>
                  </a:cubicBezTo>
                  <a:cubicBezTo>
                    <a:pt x="101118" y="76162"/>
                    <a:pt x="99136" y="70447"/>
                    <a:pt x="99136" y="63208"/>
                  </a:cubicBezTo>
                  <a:close/>
                  <a:moveTo>
                    <a:pt x="678561" y="24917"/>
                  </a:moveTo>
                  <a:cubicBezTo>
                    <a:pt x="688163" y="24917"/>
                    <a:pt x="695344" y="27623"/>
                    <a:pt x="700107" y="33033"/>
                  </a:cubicBezTo>
                  <a:cubicBezTo>
                    <a:pt x="704869" y="38443"/>
                    <a:pt x="707251" y="46063"/>
                    <a:pt x="707251" y="55893"/>
                  </a:cubicBezTo>
                  <a:cubicBezTo>
                    <a:pt x="707251" y="56883"/>
                    <a:pt x="707174" y="58522"/>
                    <a:pt x="707022" y="60808"/>
                  </a:cubicBezTo>
                  <a:lnTo>
                    <a:pt x="661073" y="60808"/>
                  </a:lnTo>
                  <a:cubicBezTo>
                    <a:pt x="662140" y="65532"/>
                    <a:pt x="664350" y="69247"/>
                    <a:pt x="667703" y="71952"/>
                  </a:cubicBezTo>
                  <a:cubicBezTo>
                    <a:pt x="671056" y="74657"/>
                    <a:pt x="675132" y="76010"/>
                    <a:pt x="679933" y="76010"/>
                  </a:cubicBezTo>
                  <a:cubicBezTo>
                    <a:pt x="683210" y="76010"/>
                    <a:pt x="686334" y="75400"/>
                    <a:pt x="689306" y="74181"/>
                  </a:cubicBezTo>
                  <a:cubicBezTo>
                    <a:pt x="692277" y="72962"/>
                    <a:pt x="694868" y="71209"/>
                    <a:pt x="697078" y="68923"/>
                  </a:cubicBezTo>
                  <a:lnTo>
                    <a:pt x="704050" y="76352"/>
                  </a:lnTo>
                  <a:cubicBezTo>
                    <a:pt x="701002" y="79629"/>
                    <a:pt x="697345" y="82163"/>
                    <a:pt x="693077" y="83953"/>
                  </a:cubicBezTo>
                  <a:cubicBezTo>
                    <a:pt x="688810" y="85744"/>
                    <a:pt x="684086" y="86639"/>
                    <a:pt x="678904" y="86639"/>
                  </a:cubicBezTo>
                  <a:cubicBezTo>
                    <a:pt x="672732" y="86639"/>
                    <a:pt x="667303" y="85344"/>
                    <a:pt x="662616" y="82753"/>
                  </a:cubicBezTo>
                  <a:cubicBezTo>
                    <a:pt x="657930" y="80162"/>
                    <a:pt x="654292" y="76543"/>
                    <a:pt x="651701" y="71895"/>
                  </a:cubicBezTo>
                  <a:cubicBezTo>
                    <a:pt x="649110" y="67247"/>
                    <a:pt x="647815" y="61913"/>
                    <a:pt x="647815" y="55893"/>
                  </a:cubicBezTo>
                  <a:cubicBezTo>
                    <a:pt x="647815" y="49873"/>
                    <a:pt x="649110" y="44520"/>
                    <a:pt x="651701" y="39834"/>
                  </a:cubicBezTo>
                  <a:cubicBezTo>
                    <a:pt x="654292" y="35147"/>
                    <a:pt x="657930" y="31490"/>
                    <a:pt x="662616" y="28861"/>
                  </a:cubicBezTo>
                  <a:cubicBezTo>
                    <a:pt x="667303" y="26232"/>
                    <a:pt x="672618" y="24917"/>
                    <a:pt x="678561" y="24917"/>
                  </a:cubicBezTo>
                  <a:close/>
                  <a:moveTo>
                    <a:pt x="479070" y="24917"/>
                  </a:moveTo>
                  <a:cubicBezTo>
                    <a:pt x="484480" y="24917"/>
                    <a:pt x="488995" y="26194"/>
                    <a:pt x="492614" y="28746"/>
                  </a:cubicBezTo>
                  <a:cubicBezTo>
                    <a:pt x="496234" y="31299"/>
                    <a:pt x="498767" y="34900"/>
                    <a:pt x="500215" y="39548"/>
                  </a:cubicBezTo>
                  <a:cubicBezTo>
                    <a:pt x="503949" y="29794"/>
                    <a:pt x="511645" y="24917"/>
                    <a:pt x="523304" y="24917"/>
                  </a:cubicBezTo>
                  <a:cubicBezTo>
                    <a:pt x="530238" y="24917"/>
                    <a:pt x="535686" y="27013"/>
                    <a:pt x="539649" y="31204"/>
                  </a:cubicBezTo>
                  <a:cubicBezTo>
                    <a:pt x="543611" y="35395"/>
                    <a:pt x="545592" y="41110"/>
                    <a:pt x="545592" y="48349"/>
                  </a:cubicBezTo>
                  <a:lnTo>
                    <a:pt x="545592" y="86182"/>
                  </a:lnTo>
                  <a:lnTo>
                    <a:pt x="532448" y="86182"/>
                  </a:lnTo>
                  <a:lnTo>
                    <a:pt x="532448" y="52007"/>
                  </a:lnTo>
                  <a:cubicBezTo>
                    <a:pt x="532448" y="47358"/>
                    <a:pt x="531172" y="43720"/>
                    <a:pt x="528619" y="41091"/>
                  </a:cubicBezTo>
                  <a:cubicBezTo>
                    <a:pt x="526066" y="38462"/>
                    <a:pt x="522542" y="37148"/>
                    <a:pt x="518046" y="37148"/>
                  </a:cubicBezTo>
                  <a:cubicBezTo>
                    <a:pt x="512941" y="37300"/>
                    <a:pt x="508883" y="39148"/>
                    <a:pt x="505873" y="42691"/>
                  </a:cubicBezTo>
                  <a:cubicBezTo>
                    <a:pt x="502863" y="46234"/>
                    <a:pt x="501358" y="50711"/>
                    <a:pt x="501358" y="56121"/>
                  </a:cubicBezTo>
                  <a:lnTo>
                    <a:pt x="501358" y="86182"/>
                  </a:lnTo>
                  <a:lnTo>
                    <a:pt x="488214" y="86182"/>
                  </a:lnTo>
                  <a:lnTo>
                    <a:pt x="488214" y="52007"/>
                  </a:lnTo>
                  <a:cubicBezTo>
                    <a:pt x="488214" y="47358"/>
                    <a:pt x="486937" y="43720"/>
                    <a:pt x="484385" y="41091"/>
                  </a:cubicBezTo>
                  <a:cubicBezTo>
                    <a:pt x="481832" y="38462"/>
                    <a:pt x="478346" y="37148"/>
                    <a:pt x="473926" y="37148"/>
                  </a:cubicBezTo>
                  <a:cubicBezTo>
                    <a:pt x="468745" y="37300"/>
                    <a:pt x="464630" y="39148"/>
                    <a:pt x="461582" y="42691"/>
                  </a:cubicBezTo>
                  <a:cubicBezTo>
                    <a:pt x="458534" y="46234"/>
                    <a:pt x="457010" y="50711"/>
                    <a:pt x="457010" y="56121"/>
                  </a:cubicBezTo>
                  <a:lnTo>
                    <a:pt x="457010" y="86182"/>
                  </a:lnTo>
                  <a:lnTo>
                    <a:pt x="443980" y="86182"/>
                  </a:lnTo>
                  <a:lnTo>
                    <a:pt x="443980" y="25375"/>
                  </a:lnTo>
                  <a:lnTo>
                    <a:pt x="457010" y="25375"/>
                  </a:lnTo>
                  <a:lnTo>
                    <a:pt x="457010" y="37148"/>
                  </a:lnTo>
                  <a:cubicBezTo>
                    <a:pt x="461048" y="28994"/>
                    <a:pt x="468402" y="24917"/>
                    <a:pt x="479070" y="24917"/>
                  </a:cubicBezTo>
                  <a:close/>
                  <a:moveTo>
                    <a:pt x="403365" y="24917"/>
                  </a:moveTo>
                  <a:cubicBezTo>
                    <a:pt x="409537" y="24917"/>
                    <a:pt x="415024" y="26213"/>
                    <a:pt x="419824" y="28804"/>
                  </a:cubicBezTo>
                  <a:cubicBezTo>
                    <a:pt x="424625" y="31394"/>
                    <a:pt x="428359" y="35014"/>
                    <a:pt x="431026" y="39662"/>
                  </a:cubicBezTo>
                  <a:cubicBezTo>
                    <a:pt x="433693" y="44310"/>
                    <a:pt x="435026" y="49644"/>
                    <a:pt x="435026" y="55664"/>
                  </a:cubicBezTo>
                  <a:cubicBezTo>
                    <a:pt x="435026" y="61760"/>
                    <a:pt x="433693" y="67151"/>
                    <a:pt x="431026" y="71838"/>
                  </a:cubicBezTo>
                  <a:cubicBezTo>
                    <a:pt x="428359" y="76524"/>
                    <a:pt x="424625" y="80162"/>
                    <a:pt x="419824" y="82753"/>
                  </a:cubicBezTo>
                  <a:cubicBezTo>
                    <a:pt x="415024" y="85344"/>
                    <a:pt x="409537" y="86639"/>
                    <a:pt x="403365" y="86639"/>
                  </a:cubicBezTo>
                  <a:cubicBezTo>
                    <a:pt x="397117" y="86639"/>
                    <a:pt x="391592" y="85344"/>
                    <a:pt x="386791" y="82753"/>
                  </a:cubicBezTo>
                  <a:cubicBezTo>
                    <a:pt x="381991" y="80162"/>
                    <a:pt x="378257" y="76524"/>
                    <a:pt x="375590" y="71838"/>
                  </a:cubicBezTo>
                  <a:cubicBezTo>
                    <a:pt x="372923" y="67151"/>
                    <a:pt x="371590" y="61760"/>
                    <a:pt x="371590" y="55664"/>
                  </a:cubicBezTo>
                  <a:cubicBezTo>
                    <a:pt x="371590" y="49644"/>
                    <a:pt x="372923" y="44310"/>
                    <a:pt x="375590" y="39662"/>
                  </a:cubicBezTo>
                  <a:cubicBezTo>
                    <a:pt x="378257" y="35014"/>
                    <a:pt x="381991" y="31394"/>
                    <a:pt x="386791" y="28804"/>
                  </a:cubicBezTo>
                  <a:cubicBezTo>
                    <a:pt x="391592" y="26213"/>
                    <a:pt x="397117" y="24917"/>
                    <a:pt x="403365" y="24917"/>
                  </a:cubicBezTo>
                  <a:close/>
                  <a:moveTo>
                    <a:pt x="363855" y="24917"/>
                  </a:moveTo>
                  <a:lnTo>
                    <a:pt x="363855" y="37490"/>
                  </a:lnTo>
                  <a:cubicBezTo>
                    <a:pt x="357835" y="37186"/>
                    <a:pt x="352959" y="38595"/>
                    <a:pt x="349225" y="41720"/>
                  </a:cubicBezTo>
                  <a:cubicBezTo>
                    <a:pt x="345491" y="44844"/>
                    <a:pt x="343357" y="49073"/>
                    <a:pt x="342824" y="54407"/>
                  </a:cubicBezTo>
                  <a:lnTo>
                    <a:pt x="342824" y="86182"/>
                  </a:lnTo>
                  <a:lnTo>
                    <a:pt x="329680" y="86182"/>
                  </a:lnTo>
                  <a:lnTo>
                    <a:pt x="329680" y="25375"/>
                  </a:lnTo>
                  <a:lnTo>
                    <a:pt x="342824" y="25375"/>
                  </a:lnTo>
                  <a:lnTo>
                    <a:pt x="342824" y="37490"/>
                  </a:lnTo>
                  <a:cubicBezTo>
                    <a:pt x="344881" y="33376"/>
                    <a:pt x="347701" y="30251"/>
                    <a:pt x="351282" y="28118"/>
                  </a:cubicBezTo>
                  <a:cubicBezTo>
                    <a:pt x="354864" y="25984"/>
                    <a:pt x="359055" y="24917"/>
                    <a:pt x="363855" y="24917"/>
                  </a:cubicBezTo>
                  <a:close/>
                  <a:moveTo>
                    <a:pt x="211455" y="24917"/>
                  </a:moveTo>
                  <a:lnTo>
                    <a:pt x="211455" y="37490"/>
                  </a:lnTo>
                  <a:cubicBezTo>
                    <a:pt x="205435" y="37186"/>
                    <a:pt x="200559" y="38595"/>
                    <a:pt x="196825" y="41720"/>
                  </a:cubicBezTo>
                  <a:cubicBezTo>
                    <a:pt x="193091" y="44844"/>
                    <a:pt x="190957" y="49073"/>
                    <a:pt x="190424" y="54407"/>
                  </a:cubicBezTo>
                  <a:lnTo>
                    <a:pt x="190424" y="86182"/>
                  </a:lnTo>
                  <a:lnTo>
                    <a:pt x="177280" y="86182"/>
                  </a:lnTo>
                  <a:lnTo>
                    <a:pt x="177280" y="25375"/>
                  </a:lnTo>
                  <a:lnTo>
                    <a:pt x="190424" y="25375"/>
                  </a:lnTo>
                  <a:lnTo>
                    <a:pt x="190424" y="37490"/>
                  </a:lnTo>
                  <a:cubicBezTo>
                    <a:pt x="192481" y="33376"/>
                    <a:pt x="195301" y="30251"/>
                    <a:pt x="198882" y="28118"/>
                  </a:cubicBezTo>
                  <a:cubicBezTo>
                    <a:pt x="202464" y="25984"/>
                    <a:pt x="206655" y="24917"/>
                    <a:pt x="211455" y="24917"/>
                  </a:cubicBezTo>
                  <a:close/>
                  <a:moveTo>
                    <a:pt x="614553" y="24803"/>
                  </a:moveTo>
                  <a:cubicBezTo>
                    <a:pt x="618440" y="24803"/>
                    <a:pt x="622269" y="25356"/>
                    <a:pt x="626040" y="26460"/>
                  </a:cubicBezTo>
                  <a:cubicBezTo>
                    <a:pt x="629812" y="27565"/>
                    <a:pt x="633070" y="29070"/>
                    <a:pt x="635813" y="30975"/>
                  </a:cubicBezTo>
                  <a:lnTo>
                    <a:pt x="631013" y="40691"/>
                  </a:lnTo>
                  <a:cubicBezTo>
                    <a:pt x="628346" y="39014"/>
                    <a:pt x="625431" y="37700"/>
                    <a:pt x="622269" y="36747"/>
                  </a:cubicBezTo>
                  <a:cubicBezTo>
                    <a:pt x="619106" y="35795"/>
                    <a:pt x="616192" y="35319"/>
                    <a:pt x="613525" y="35319"/>
                  </a:cubicBezTo>
                  <a:cubicBezTo>
                    <a:pt x="610781" y="35319"/>
                    <a:pt x="608610" y="35814"/>
                    <a:pt x="607010" y="36805"/>
                  </a:cubicBezTo>
                  <a:cubicBezTo>
                    <a:pt x="605409" y="37795"/>
                    <a:pt x="604609" y="39319"/>
                    <a:pt x="604609" y="41377"/>
                  </a:cubicBezTo>
                  <a:cubicBezTo>
                    <a:pt x="604609" y="43434"/>
                    <a:pt x="605543" y="44996"/>
                    <a:pt x="607410" y="46063"/>
                  </a:cubicBezTo>
                  <a:cubicBezTo>
                    <a:pt x="609277" y="47130"/>
                    <a:pt x="612382" y="48349"/>
                    <a:pt x="616725" y="49721"/>
                  </a:cubicBezTo>
                  <a:cubicBezTo>
                    <a:pt x="620840" y="50940"/>
                    <a:pt x="624250" y="52159"/>
                    <a:pt x="626955" y="53378"/>
                  </a:cubicBezTo>
                  <a:cubicBezTo>
                    <a:pt x="629660" y="54597"/>
                    <a:pt x="631984" y="56426"/>
                    <a:pt x="633927" y="58865"/>
                  </a:cubicBezTo>
                  <a:cubicBezTo>
                    <a:pt x="635870" y="61303"/>
                    <a:pt x="636842" y="64503"/>
                    <a:pt x="636842" y="68466"/>
                  </a:cubicBezTo>
                  <a:cubicBezTo>
                    <a:pt x="636842" y="74409"/>
                    <a:pt x="634613" y="78924"/>
                    <a:pt x="630155" y="82010"/>
                  </a:cubicBezTo>
                  <a:cubicBezTo>
                    <a:pt x="625698" y="85096"/>
                    <a:pt x="620154" y="86639"/>
                    <a:pt x="613525" y="86639"/>
                  </a:cubicBezTo>
                  <a:cubicBezTo>
                    <a:pt x="608953" y="86639"/>
                    <a:pt x="604476" y="85896"/>
                    <a:pt x="600094" y="84411"/>
                  </a:cubicBezTo>
                  <a:cubicBezTo>
                    <a:pt x="595713" y="82925"/>
                    <a:pt x="592036" y="80848"/>
                    <a:pt x="589064" y="78181"/>
                  </a:cubicBezTo>
                  <a:lnTo>
                    <a:pt x="593751" y="68809"/>
                  </a:lnTo>
                  <a:cubicBezTo>
                    <a:pt x="596342" y="71095"/>
                    <a:pt x="599523" y="72923"/>
                    <a:pt x="603295" y="74295"/>
                  </a:cubicBezTo>
                  <a:cubicBezTo>
                    <a:pt x="607067" y="75667"/>
                    <a:pt x="610667" y="76352"/>
                    <a:pt x="614096" y="76352"/>
                  </a:cubicBezTo>
                  <a:cubicBezTo>
                    <a:pt x="617068" y="76352"/>
                    <a:pt x="619468" y="75819"/>
                    <a:pt x="621297" y="74752"/>
                  </a:cubicBezTo>
                  <a:cubicBezTo>
                    <a:pt x="623126" y="73685"/>
                    <a:pt x="624040" y="72047"/>
                    <a:pt x="624040" y="69837"/>
                  </a:cubicBezTo>
                  <a:cubicBezTo>
                    <a:pt x="624040" y="68161"/>
                    <a:pt x="623488" y="66770"/>
                    <a:pt x="622383" y="65665"/>
                  </a:cubicBezTo>
                  <a:cubicBezTo>
                    <a:pt x="621278" y="64560"/>
                    <a:pt x="619925" y="63684"/>
                    <a:pt x="618325" y="63036"/>
                  </a:cubicBezTo>
                  <a:cubicBezTo>
                    <a:pt x="616725" y="62389"/>
                    <a:pt x="614401" y="61608"/>
                    <a:pt x="611353" y="60693"/>
                  </a:cubicBezTo>
                  <a:cubicBezTo>
                    <a:pt x="607314" y="59474"/>
                    <a:pt x="604019" y="58274"/>
                    <a:pt x="601466" y="57093"/>
                  </a:cubicBezTo>
                  <a:cubicBezTo>
                    <a:pt x="598913" y="55912"/>
                    <a:pt x="596723" y="54159"/>
                    <a:pt x="594894" y="51835"/>
                  </a:cubicBezTo>
                  <a:cubicBezTo>
                    <a:pt x="593065" y="49511"/>
                    <a:pt x="592151" y="46406"/>
                    <a:pt x="592151" y="42520"/>
                  </a:cubicBezTo>
                  <a:cubicBezTo>
                    <a:pt x="592151" y="36728"/>
                    <a:pt x="594284" y="32328"/>
                    <a:pt x="598551" y="29318"/>
                  </a:cubicBezTo>
                  <a:cubicBezTo>
                    <a:pt x="602819" y="26308"/>
                    <a:pt x="608153" y="24803"/>
                    <a:pt x="614553" y="24803"/>
                  </a:cubicBezTo>
                  <a:close/>
                  <a:moveTo>
                    <a:pt x="267767" y="18288"/>
                  </a:moveTo>
                  <a:lnTo>
                    <a:pt x="267767" y="49949"/>
                  </a:lnTo>
                  <a:lnTo>
                    <a:pt x="285598" y="49949"/>
                  </a:lnTo>
                  <a:cubicBezTo>
                    <a:pt x="291846" y="49949"/>
                    <a:pt x="296628" y="48597"/>
                    <a:pt x="299943" y="45891"/>
                  </a:cubicBezTo>
                  <a:cubicBezTo>
                    <a:pt x="303257" y="43186"/>
                    <a:pt x="304915" y="39167"/>
                    <a:pt x="304915" y="33833"/>
                  </a:cubicBezTo>
                  <a:cubicBezTo>
                    <a:pt x="304915" y="28651"/>
                    <a:pt x="303257" y="24765"/>
                    <a:pt x="299943" y="22174"/>
                  </a:cubicBezTo>
                  <a:cubicBezTo>
                    <a:pt x="296628" y="19583"/>
                    <a:pt x="291846" y="18288"/>
                    <a:pt x="285598" y="18288"/>
                  </a:cubicBezTo>
                  <a:close/>
                  <a:moveTo>
                    <a:pt x="42520" y="17488"/>
                  </a:moveTo>
                  <a:cubicBezTo>
                    <a:pt x="37338" y="17488"/>
                    <a:pt x="32538" y="18764"/>
                    <a:pt x="28118" y="21317"/>
                  </a:cubicBezTo>
                  <a:cubicBezTo>
                    <a:pt x="23698" y="23870"/>
                    <a:pt x="20193" y="27318"/>
                    <a:pt x="17602" y="31661"/>
                  </a:cubicBezTo>
                  <a:cubicBezTo>
                    <a:pt x="15012" y="36005"/>
                    <a:pt x="13716" y="40805"/>
                    <a:pt x="13716" y="46063"/>
                  </a:cubicBezTo>
                  <a:cubicBezTo>
                    <a:pt x="13716" y="51321"/>
                    <a:pt x="15031" y="56159"/>
                    <a:pt x="17660" y="60579"/>
                  </a:cubicBezTo>
                  <a:cubicBezTo>
                    <a:pt x="20289" y="64999"/>
                    <a:pt x="23794" y="68504"/>
                    <a:pt x="28175" y="71095"/>
                  </a:cubicBezTo>
                  <a:cubicBezTo>
                    <a:pt x="32557" y="73685"/>
                    <a:pt x="37338" y="74981"/>
                    <a:pt x="42520" y="74981"/>
                  </a:cubicBezTo>
                  <a:cubicBezTo>
                    <a:pt x="47701" y="74981"/>
                    <a:pt x="52464" y="73685"/>
                    <a:pt x="56807" y="71095"/>
                  </a:cubicBezTo>
                  <a:cubicBezTo>
                    <a:pt x="61151" y="68504"/>
                    <a:pt x="64599" y="64999"/>
                    <a:pt x="67152" y="60579"/>
                  </a:cubicBezTo>
                  <a:cubicBezTo>
                    <a:pt x="69704" y="56159"/>
                    <a:pt x="70981" y="51321"/>
                    <a:pt x="70981" y="46063"/>
                  </a:cubicBezTo>
                  <a:cubicBezTo>
                    <a:pt x="70981" y="40805"/>
                    <a:pt x="69704" y="36005"/>
                    <a:pt x="67152" y="31661"/>
                  </a:cubicBezTo>
                  <a:cubicBezTo>
                    <a:pt x="64599" y="27318"/>
                    <a:pt x="61151" y="23870"/>
                    <a:pt x="56807" y="21317"/>
                  </a:cubicBezTo>
                  <a:cubicBezTo>
                    <a:pt x="52464" y="18764"/>
                    <a:pt x="47701" y="17488"/>
                    <a:pt x="42520" y="17488"/>
                  </a:cubicBezTo>
                  <a:close/>
                  <a:moveTo>
                    <a:pt x="743446" y="14745"/>
                  </a:moveTo>
                  <a:lnTo>
                    <a:pt x="749970" y="14745"/>
                  </a:lnTo>
                  <a:lnTo>
                    <a:pt x="761496" y="37033"/>
                  </a:lnTo>
                  <a:lnTo>
                    <a:pt x="772926" y="14745"/>
                  </a:lnTo>
                  <a:lnTo>
                    <a:pt x="779450" y="14745"/>
                  </a:lnTo>
                  <a:lnTo>
                    <a:pt x="779450" y="48082"/>
                  </a:lnTo>
                  <a:lnTo>
                    <a:pt x="774259" y="48082"/>
                  </a:lnTo>
                  <a:lnTo>
                    <a:pt x="774211" y="23079"/>
                  </a:lnTo>
                  <a:lnTo>
                    <a:pt x="763258" y="44606"/>
                  </a:lnTo>
                  <a:lnTo>
                    <a:pt x="759686" y="44606"/>
                  </a:lnTo>
                  <a:lnTo>
                    <a:pt x="748637" y="23079"/>
                  </a:lnTo>
                  <a:lnTo>
                    <a:pt x="748637" y="48082"/>
                  </a:lnTo>
                  <a:lnTo>
                    <a:pt x="743446" y="48082"/>
                  </a:lnTo>
                  <a:close/>
                  <a:moveTo>
                    <a:pt x="710918" y="14745"/>
                  </a:moveTo>
                  <a:lnTo>
                    <a:pt x="737635" y="14745"/>
                  </a:lnTo>
                  <a:lnTo>
                    <a:pt x="737635" y="19793"/>
                  </a:lnTo>
                  <a:lnTo>
                    <a:pt x="727063" y="19793"/>
                  </a:lnTo>
                  <a:lnTo>
                    <a:pt x="727063" y="48082"/>
                  </a:lnTo>
                  <a:lnTo>
                    <a:pt x="721443" y="48082"/>
                  </a:lnTo>
                  <a:lnTo>
                    <a:pt x="721443" y="19793"/>
                  </a:lnTo>
                  <a:lnTo>
                    <a:pt x="710918" y="19793"/>
                  </a:lnTo>
                  <a:close/>
                  <a:moveTo>
                    <a:pt x="254280" y="6172"/>
                  </a:moveTo>
                  <a:lnTo>
                    <a:pt x="286169" y="6172"/>
                  </a:lnTo>
                  <a:cubicBezTo>
                    <a:pt x="296228" y="6172"/>
                    <a:pt x="304019" y="8553"/>
                    <a:pt x="309544" y="13316"/>
                  </a:cubicBezTo>
                  <a:cubicBezTo>
                    <a:pt x="315068" y="18079"/>
                    <a:pt x="317830" y="24803"/>
                    <a:pt x="317830" y="33490"/>
                  </a:cubicBezTo>
                  <a:cubicBezTo>
                    <a:pt x="317830" y="42558"/>
                    <a:pt x="315068" y="49587"/>
                    <a:pt x="309544" y="54578"/>
                  </a:cubicBezTo>
                  <a:cubicBezTo>
                    <a:pt x="304019" y="59569"/>
                    <a:pt x="296228" y="62065"/>
                    <a:pt x="286169" y="62065"/>
                  </a:cubicBezTo>
                  <a:lnTo>
                    <a:pt x="267767" y="62065"/>
                  </a:lnTo>
                  <a:lnTo>
                    <a:pt x="267767" y="86182"/>
                  </a:lnTo>
                  <a:lnTo>
                    <a:pt x="254280" y="86182"/>
                  </a:lnTo>
                  <a:close/>
                  <a:moveTo>
                    <a:pt x="42406" y="5258"/>
                  </a:moveTo>
                  <a:cubicBezTo>
                    <a:pt x="50254" y="5258"/>
                    <a:pt x="57417" y="7049"/>
                    <a:pt x="63894" y="10630"/>
                  </a:cubicBezTo>
                  <a:cubicBezTo>
                    <a:pt x="70371" y="14211"/>
                    <a:pt x="75476" y="19126"/>
                    <a:pt x="79210" y="25375"/>
                  </a:cubicBezTo>
                  <a:cubicBezTo>
                    <a:pt x="82944" y="31623"/>
                    <a:pt x="84811" y="38519"/>
                    <a:pt x="84811" y="46063"/>
                  </a:cubicBezTo>
                  <a:cubicBezTo>
                    <a:pt x="84811" y="53683"/>
                    <a:pt x="82944" y="60617"/>
                    <a:pt x="79210" y="66866"/>
                  </a:cubicBezTo>
                  <a:cubicBezTo>
                    <a:pt x="75476" y="73114"/>
                    <a:pt x="70371" y="78067"/>
                    <a:pt x="63894" y="81725"/>
                  </a:cubicBezTo>
                  <a:cubicBezTo>
                    <a:pt x="57417" y="85382"/>
                    <a:pt x="50254" y="87211"/>
                    <a:pt x="42406" y="87211"/>
                  </a:cubicBezTo>
                  <a:cubicBezTo>
                    <a:pt x="34557" y="87211"/>
                    <a:pt x="27394" y="85382"/>
                    <a:pt x="20917" y="81725"/>
                  </a:cubicBezTo>
                  <a:cubicBezTo>
                    <a:pt x="14440" y="78067"/>
                    <a:pt x="9335" y="73114"/>
                    <a:pt x="5601" y="66866"/>
                  </a:cubicBezTo>
                  <a:cubicBezTo>
                    <a:pt x="1867" y="60617"/>
                    <a:pt x="0" y="53683"/>
                    <a:pt x="0" y="46063"/>
                  </a:cubicBezTo>
                  <a:cubicBezTo>
                    <a:pt x="0" y="38519"/>
                    <a:pt x="1867" y="31623"/>
                    <a:pt x="5601" y="25375"/>
                  </a:cubicBezTo>
                  <a:cubicBezTo>
                    <a:pt x="9335" y="19126"/>
                    <a:pt x="14440" y="14211"/>
                    <a:pt x="20917" y="10630"/>
                  </a:cubicBezTo>
                  <a:cubicBezTo>
                    <a:pt x="27394" y="7049"/>
                    <a:pt x="34557" y="5258"/>
                    <a:pt x="42406" y="5258"/>
                  </a:cubicBezTo>
                  <a:close/>
                  <a:moveTo>
                    <a:pt x="574320" y="0"/>
                  </a:moveTo>
                  <a:cubicBezTo>
                    <a:pt x="576530" y="0"/>
                    <a:pt x="578358" y="743"/>
                    <a:pt x="579806" y="2229"/>
                  </a:cubicBezTo>
                  <a:cubicBezTo>
                    <a:pt x="581254" y="3715"/>
                    <a:pt x="581978" y="5639"/>
                    <a:pt x="581978" y="8001"/>
                  </a:cubicBezTo>
                  <a:cubicBezTo>
                    <a:pt x="581978" y="10287"/>
                    <a:pt x="581254" y="12192"/>
                    <a:pt x="579806" y="13716"/>
                  </a:cubicBezTo>
                  <a:cubicBezTo>
                    <a:pt x="578358" y="15240"/>
                    <a:pt x="576530" y="16002"/>
                    <a:pt x="574320" y="16002"/>
                  </a:cubicBezTo>
                  <a:cubicBezTo>
                    <a:pt x="572110" y="16002"/>
                    <a:pt x="570281" y="15240"/>
                    <a:pt x="568833" y="13716"/>
                  </a:cubicBezTo>
                  <a:cubicBezTo>
                    <a:pt x="567386" y="12192"/>
                    <a:pt x="566662" y="10287"/>
                    <a:pt x="566662" y="8001"/>
                  </a:cubicBezTo>
                  <a:cubicBezTo>
                    <a:pt x="566662" y="5639"/>
                    <a:pt x="567386" y="3715"/>
                    <a:pt x="568833" y="2229"/>
                  </a:cubicBezTo>
                  <a:cubicBezTo>
                    <a:pt x="570281" y="743"/>
                    <a:pt x="572110" y="0"/>
                    <a:pt x="57432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871250779"/>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82" r:id="rId6"/>
    <p:sldLayoutId id="2147483653" r:id="rId7"/>
    <p:sldLayoutId id="2147483654" r:id="rId8"/>
    <p:sldLayoutId id="2147483656" r:id="rId9"/>
    <p:sldLayoutId id="2147483657" r:id="rId10"/>
    <p:sldLayoutId id="2147483658" r:id="rId11"/>
    <p:sldLayoutId id="2147483659" r:id="rId12"/>
    <p:sldLayoutId id="2147483662" r:id="rId13"/>
    <p:sldLayoutId id="2147483661" r:id="rId14"/>
    <p:sldLayoutId id="2147483664" r:id="rId15"/>
    <p:sldLayoutId id="2147483663" r:id="rId16"/>
    <p:sldLayoutId id="2147483678" r:id="rId17"/>
    <p:sldLayoutId id="2147483666" r:id="rId18"/>
    <p:sldLayoutId id="2147483684" r:id="rId19"/>
    <p:sldLayoutId id="2147483685" r:id="rId20"/>
    <p:sldLayoutId id="2147483667" r:id="rId21"/>
    <p:sldLayoutId id="2147483679" r:id="rId22"/>
    <p:sldLayoutId id="2147483668" r:id="rId23"/>
    <p:sldLayoutId id="2147483680" r:id="rId24"/>
    <p:sldLayoutId id="2147483669" r:id="rId25"/>
    <p:sldLayoutId id="2147483681" r:id="rId26"/>
    <p:sldLayoutId id="2147483670" r:id="rId27"/>
    <p:sldLayoutId id="2147483671" r:id="rId28"/>
    <p:sldLayoutId id="2147483672" r:id="rId29"/>
    <p:sldLayoutId id="2147483674" r:id="rId30"/>
    <p:sldLayoutId id="2147483673" r:id="rId31"/>
    <p:sldLayoutId id="2147483683" r:id="rId32"/>
    <p:sldLayoutId id="2147483675" r:id="rId33"/>
    <p:sldLayoutId id="2147483687" r:id="rId34"/>
    <p:sldLayoutId id="2147483676"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200"/>
        </a:spcBef>
        <a:spcAft>
          <a:spcPts val="600"/>
        </a:spcAft>
        <a:buFont typeface="Arial" panose="020B0604020202020204" pitchFamily="34" charset="0"/>
        <a:buNone/>
        <a:defRPr sz="1600" kern="1200">
          <a:solidFill>
            <a:srgbClr val="FF0000"/>
          </a:solidFill>
          <a:latin typeface="+mn-lt"/>
          <a:ea typeface="+mn-ea"/>
          <a:cs typeface="+mn-cs"/>
        </a:defRPr>
      </a:lvl1pPr>
      <a:lvl2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Segoe UI" panose="020B0502040204020203" pitchFamily="34" charset="0"/>
        </a:defRPr>
      </a:lvl3pPr>
      <a:lvl4pPr marL="180975" indent="-180975"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80975" indent="-18097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00" userDrawn="1">
          <p15:clr>
            <a:srgbClr val="F26B43"/>
          </p15:clr>
        </p15:guide>
        <p15:guide id="2" pos="461" userDrawn="1">
          <p15:clr>
            <a:srgbClr val="F26B43"/>
          </p15:clr>
        </p15:guide>
        <p15:guide id="3" pos="7219" userDrawn="1">
          <p15:clr>
            <a:srgbClr val="F26B43"/>
          </p15:clr>
        </p15:guide>
        <p15:guide id="5" orient="horz" pos="3785" userDrawn="1">
          <p15:clr>
            <a:srgbClr val="F26B43"/>
          </p15:clr>
        </p15:guide>
        <p15:guide id="6" orient="horz" pos="4088" userDrawn="1">
          <p15:clr>
            <a:srgbClr val="F26B43"/>
          </p15:clr>
        </p15:guide>
        <p15:guide id="7" orient="horz" pos="3627" userDrawn="1">
          <p15:clr>
            <a:srgbClr val="F26B43"/>
          </p15:clr>
        </p15:guide>
        <p15:guide id="8" orient="horz" pos="124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bioconductor.org/packages/release/bioc/html/gmoviz.html"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light&#10;&#10;Description automatically generated">
            <a:extLst>
              <a:ext uri="{FF2B5EF4-FFF2-40B4-BE49-F238E27FC236}">
                <a16:creationId xmlns:a16="http://schemas.microsoft.com/office/drawing/2014/main" id="{C6829783-2CF2-5347-844E-82B7AF6EE9A3}"/>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7986" b="7986"/>
          <a:stretch>
            <a:fillRect/>
          </a:stretch>
        </p:blipFill>
        <p:spPr/>
      </p:pic>
      <p:sp>
        <p:nvSpPr>
          <p:cNvPr id="3" name="Text Placeholder 2">
            <a:extLst>
              <a:ext uri="{FF2B5EF4-FFF2-40B4-BE49-F238E27FC236}">
                <a16:creationId xmlns:a16="http://schemas.microsoft.com/office/drawing/2014/main" id="{25B8A6A5-42FA-5D49-BB28-B4A8E3F6E548}"/>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B03EF4E4-AD2F-2245-8338-076FD3DD7532}"/>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3069C58A-CE34-D940-8F0B-C6D1BBDFB5EF}"/>
              </a:ext>
            </a:extLst>
          </p:cNvPr>
          <p:cNvSpPr>
            <a:spLocks noGrp="1"/>
          </p:cNvSpPr>
          <p:nvPr>
            <p:ph type="body" sz="quarter" idx="12"/>
          </p:nvPr>
        </p:nvSpPr>
        <p:spPr>
          <a:xfrm>
            <a:off x="731838" y="1920240"/>
            <a:ext cx="5046661" cy="3794760"/>
          </a:xfrm>
        </p:spPr>
        <p:txBody>
          <a:bodyPr/>
          <a:lstStyle/>
          <a:p>
            <a:pPr>
              <a:lnSpc>
                <a:spcPct val="100000"/>
              </a:lnSpc>
            </a:pPr>
            <a:r>
              <a:rPr lang="en-US" sz="3200" b="1" dirty="0"/>
              <a:t>Seamless </a:t>
            </a:r>
            <a:r>
              <a:rPr lang="en-US" sz="3200" b="1" dirty="0" err="1"/>
              <a:t>visualisation</a:t>
            </a:r>
            <a:r>
              <a:rPr lang="en-US" sz="3200" b="1" dirty="0"/>
              <a:t> of complex genomic variations in GMOs and edited cell lines using </a:t>
            </a:r>
            <a:r>
              <a:rPr lang="en-US" sz="3200" b="1" i="1" dirty="0" err="1">
                <a:solidFill>
                  <a:srgbClr val="FF0000"/>
                </a:solidFill>
              </a:rPr>
              <a:t>gmoviz</a:t>
            </a:r>
            <a:endParaRPr lang="en-US" sz="3200" b="1" i="1" dirty="0">
              <a:solidFill>
                <a:srgbClr val="FF0000"/>
              </a:solidFill>
            </a:endParaRPr>
          </a:p>
        </p:txBody>
      </p:sp>
      <p:sp>
        <p:nvSpPr>
          <p:cNvPr id="6" name="Text Placeholder 5">
            <a:extLst>
              <a:ext uri="{FF2B5EF4-FFF2-40B4-BE49-F238E27FC236}">
                <a16:creationId xmlns:a16="http://schemas.microsoft.com/office/drawing/2014/main" id="{8AA64049-7883-754C-8C4B-001AAE53018A}"/>
              </a:ext>
            </a:extLst>
          </p:cNvPr>
          <p:cNvSpPr>
            <a:spLocks noGrp="1"/>
          </p:cNvSpPr>
          <p:nvPr>
            <p:ph type="body" sz="quarter" idx="13"/>
          </p:nvPr>
        </p:nvSpPr>
        <p:spPr>
          <a:xfrm>
            <a:off x="7743825" y="6211670"/>
            <a:ext cx="3702459" cy="369332"/>
          </a:xfrm>
        </p:spPr>
        <p:txBody>
          <a:bodyPr/>
          <a:lstStyle/>
          <a:p>
            <a:r>
              <a:rPr lang="en-US" sz="2400" dirty="0">
                <a:solidFill>
                  <a:schemeClr val="tx1"/>
                </a:solidFill>
              </a:rPr>
              <a:t>Kathleen </a:t>
            </a:r>
            <a:r>
              <a:rPr lang="en-US" sz="2400" dirty="0" err="1">
                <a:solidFill>
                  <a:schemeClr val="tx1"/>
                </a:solidFill>
              </a:rPr>
              <a:t>Zeglinski</a:t>
            </a:r>
            <a:endParaRPr lang="en-US" sz="2400" dirty="0">
              <a:solidFill>
                <a:schemeClr val="tx1"/>
              </a:solidFill>
            </a:endParaRPr>
          </a:p>
        </p:txBody>
      </p:sp>
    </p:spTree>
    <p:extLst>
      <p:ext uri="{BB962C8B-B14F-4D97-AF65-F5344CB8AC3E}">
        <p14:creationId xmlns:p14="http://schemas.microsoft.com/office/powerpoint/2010/main" val="92978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0EC28-E1DC-0D44-A4DE-400374836286}"/>
              </a:ext>
            </a:extLst>
          </p:cNvPr>
          <p:cNvSpPr>
            <a:spLocks noGrp="1"/>
          </p:cNvSpPr>
          <p:nvPr>
            <p:ph type="sldNum" sz="quarter" idx="10"/>
          </p:nvPr>
        </p:nvSpPr>
        <p:spPr/>
        <p:txBody>
          <a:bodyPr/>
          <a:lstStyle/>
          <a:p>
            <a:fld id="{99EB916B-55F2-4A6B-BCF8-09E073F77D34}" type="slidenum">
              <a:rPr lang="en-AU" smtClean="0"/>
              <a:pPr/>
              <a:t>10</a:t>
            </a:fld>
            <a:endParaRPr lang="en-AU" dirty="0"/>
          </a:p>
        </p:txBody>
      </p:sp>
      <p:sp>
        <p:nvSpPr>
          <p:cNvPr id="3" name="Text Placeholder 2">
            <a:extLst>
              <a:ext uri="{FF2B5EF4-FFF2-40B4-BE49-F238E27FC236}">
                <a16:creationId xmlns:a16="http://schemas.microsoft.com/office/drawing/2014/main" id="{58286902-26F3-C84F-A1EB-086F582FA32D}"/>
              </a:ext>
            </a:extLst>
          </p:cNvPr>
          <p:cNvSpPr>
            <a:spLocks noGrp="1"/>
          </p:cNvSpPr>
          <p:nvPr>
            <p:ph type="body" sz="quarter" idx="18"/>
          </p:nvPr>
        </p:nvSpPr>
        <p:spPr>
          <a:xfrm>
            <a:off x="720000" y="504000"/>
            <a:ext cx="10729912" cy="443198"/>
          </a:xfrm>
        </p:spPr>
        <p:txBody>
          <a:bodyPr/>
          <a:lstStyle/>
          <a:p>
            <a:r>
              <a:rPr lang="en-GB" sz="3200" b="1" dirty="0"/>
              <a:t>Acknowledgements</a:t>
            </a:r>
            <a:endParaRPr lang="en-US" sz="3200" b="1" dirty="0"/>
          </a:p>
        </p:txBody>
      </p:sp>
      <p:sp>
        <p:nvSpPr>
          <p:cNvPr id="4" name="Content Placeholder 3">
            <a:extLst>
              <a:ext uri="{FF2B5EF4-FFF2-40B4-BE49-F238E27FC236}">
                <a16:creationId xmlns:a16="http://schemas.microsoft.com/office/drawing/2014/main" id="{EC768D24-2A79-404F-A28C-A3C2C54F1DC6}"/>
              </a:ext>
            </a:extLst>
          </p:cNvPr>
          <p:cNvSpPr>
            <a:spLocks noGrp="1"/>
          </p:cNvSpPr>
          <p:nvPr>
            <p:ph sz="quarter" idx="19"/>
          </p:nvPr>
        </p:nvSpPr>
        <p:spPr>
          <a:xfrm>
            <a:off x="711481" y="2589685"/>
            <a:ext cx="3884767" cy="3293514"/>
          </a:xfrm>
        </p:spPr>
        <p:txBody>
          <a:bodyPr/>
          <a:lstStyle/>
          <a:p>
            <a:pPr marL="342900" indent="-342900">
              <a:lnSpc>
                <a:spcPct val="150000"/>
              </a:lnSpc>
              <a:buFont typeface="Arial" panose="020B0604020202020204" pitchFamily="34" charset="0"/>
              <a:buChar char="•"/>
            </a:pPr>
            <a:r>
              <a:rPr lang="en-GB" sz="2400" dirty="0">
                <a:solidFill>
                  <a:schemeClr val="tx1"/>
                </a:solidFill>
                <a:latin typeface="+mj-lt"/>
              </a:rPr>
              <a:t>Arthur Hsu</a:t>
            </a:r>
          </a:p>
          <a:p>
            <a:pPr marL="342900" indent="-342900">
              <a:lnSpc>
                <a:spcPct val="150000"/>
              </a:lnSpc>
              <a:buFont typeface="Arial" panose="020B0604020202020204" pitchFamily="34" charset="0"/>
              <a:buChar char="•"/>
            </a:pPr>
            <a:r>
              <a:rPr lang="en-GB" sz="2400" dirty="0">
                <a:solidFill>
                  <a:schemeClr val="tx1"/>
                </a:solidFill>
                <a:latin typeface="+mj-lt"/>
              </a:rPr>
              <a:t>Jia Hong Fong</a:t>
            </a:r>
          </a:p>
          <a:p>
            <a:pPr marL="342900" indent="-342900">
              <a:lnSpc>
                <a:spcPct val="150000"/>
              </a:lnSpc>
              <a:buFont typeface="Arial" panose="020B0604020202020204" pitchFamily="34" charset="0"/>
              <a:buChar char="•"/>
            </a:pPr>
            <a:r>
              <a:rPr lang="en-GB" sz="2400" dirty="0" err="1">
                <a:solidFill>
                  <a:schemeClr val="tx1"/>
                </a:solidFill>
                <a:latin typeface="+mj-lt"/>
              </a:rPr>
              <a:t>Monther</a:t>
            </a:r>
            <a:r>
              <a:rPr lang="en-GB" sz="2400" dirty="0">
                <a:solidFill>
                  <a:schemeClr val="tx1"/>
                </a:solidFill>
                <a:latin typeface="+mj-lt"/>
              </a:rPr>
              <a:t> </a:t>
            </a:r>
            <a:r>
              <a:rPr lang="en-GB" sz="2400" dirty="0" err="1">
                <a:solidFill>
                  <a:schemeClr val="tx1"/>
                </a:solidFill>
                <a:latin typeface="+mj-lt"/>
              </a:rPr>
              <a:t>Alhamdoosh</a:t>
            </a:r>
            <a:endParaRPr lang="en-GB" sz="2400" dirty="0">
              <a:solidFill>
                <a:schemeClr val="tx1"/>
              </a:solidFill>
              <a:latin typeface="+mj-lt"/>
            </a:endParaRPr>
          </a:p>
          <a:p>
            <a:pPr marL="342900" indent="-342900">
              <a:lnSpc>
                <a:spcPct val="150000"/>
              </a:lnSpc>
              <a:buFont typeface="Arial" panose="020B0604020202020204" pitchFamily="34" charset="0"/>
              <a:buChar char="•"/>
            </a:pPr>
            <a:r>
              <a:rPr lang="en-GB" sz="2400" dirty="0" err="1">
                <a:solidFill>
                  <a:schemeClr val="tx1"/>
                </a:solidFill>
                <a:latin typeface="+mj-lt"/>
              </a:rPr>
              <a:t>Milica</a:t>
            </a:r>
            <a:r>
              <a:rPr lang="en-GB" sz="2400" dirty="0">
                <a:solidFill>
                  <a:schemeClr val="tx1"/>
                </a:solidFill>
                <a:latin typeface="+mj-lt"/>
              </a:rPr>
              <a:t> Ng</a:t>
            </a:r>
          </a:p>
        </p:txBody>
      </p:sp>
      <p:pic>
        <p:nvPicPr>
          <p:cNvPr id="7" name="Picture 6">
            <a:extLst>
              <a:ext uri="{FF2B5EF4-FFF2-40B4-BE49-F238E27FC236}">
                <a16:creationId xmlns:a16="http://schemas.microsoft.com/office/drawing/2014/main" id="{ABEFF898-123C-504F-97A8-449FAF080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878" y="3801366"/>
            <a:ext cx="3461438" cy="1018070"/>
          </a:xfrm>
          <a:prstGeom prst="rect">
            <a:avLst/>
          </a:prstGeom>
        </p:spPr>
      </p:pic>
      <p:pic>
        <p:nvPicPr>
          <p:cNvPr id="9" name="Picture 8" descr="A picture containing bird&#10;&#10;Description automatically generated">
            <a:extLst>
              <a:ext uri="{FF2B5EF4-FFF2-40B4-BE49-F238E27FC236}">
                <a16:creationId xmlns:a16="http://schemas.microsoft.com/office/drawing/2014/main" id="{8AEDF84E-C679-E847-AC0E-004C73AE0E9F}"/>
              </a:ext>
            </a:extLst>
          </p:cNvPr>
          <p:cNvPicPr>
            <a:picLocks noChangeAspect="1"/>
          </p:cNvPicPr>
          <p:nvPr/>
        </p:nvPicPr>
        <p:blipFill rotWithShape="1">
          <a:blip r:embed="rId4">
            <a:extLst>
              <a:ext uri="{28A0092B-C50C-407E-A947-70E740481C1C}">
                <a14:useLocalDpi xmlns:a14="http://schemas.microsoft.com/office/drawing/2010/main" val="0"/>
              </a:ext>
            </a:extLst>
          </a:blip>
          <a:srcRect l="9138" t="34465" r="10735" b="30303"/>
          <a:stretch/>
        </p:blipFill>
        <p:spPr>
          <a:xfrm>
            <a:off x="7267933" y="1548106"/>
            <a:ext cx="3232502" cy="1018070"/>
          </a:xfrm>
          <a:prstGeom prst="rect">
            <a:avLst/>
          </a:prstGeom>
        </p:spPr>
      </p:pic>
      <p:pic>
        <p:nvPicPr>
          <p:cNvPr id="10" name="logo: grds">
            <a:extLst>
              <a:ext uri="{FF2B5EF4-FFF2-40B4-BE49-F238E27FC236}">
                <a16:creationId xmlns:a16="http://schemas.microsoft.com/office/drawing/2014/main" id="{D75FA7D2-D5B8-DD46-A7A9-2FCF11943AC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98287" y="1065939"/>
            <a:ext cx="1544850" cy="1544850"/>
          </a:xfrm>
          <a:prstGeom prst="rect">
            <a:avLst/>
          </a:prstGeom>
        </p:spPr>
      </p:pic>
      <p:pic>
        <p:nvPicPr>
          <p:cNvPr id="12" name="Picture 11" descr="A close up of a sign&#10;&#10;Description automatically generated">
            <a:extLst>
              <a:ext uri="{FF2B5EF4-FFF2-40B4-BE49-F238E27FC236}">
                <a16:creationId xmlns:a16="http://schemas.microsoft.com/office/drawing/2014/main" id="{CC7CA79D-ED47-BE45-8686-844BBE77E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677" y="1393864"/>
            <a:ext cx="1930400" cy="889000"/>
          </a:xfrm>
          <a:prstGeom prst="rect">
            <a:avLst/>
          </a:prstGeom>
        </p:spPr>
      </p:pic>
      <p:sp>
        <p:nvSpPr>
          <p:cNvPr id="13" name="Content Placeholder 3">
            <a:extLst>
              <a:ext uri="{FF2B5EF4-FFF2-40B4-BE49-F238E27FC236}">
                <a16:creationId xmlns:a16="http://schemas.microsoft.com/office/drawing/2014/main" id="{06FA315D-A326-074B-A60B-6FD3DB94FEA0}"/>
              </a:ext>
            </a:extLst>
          </p:cNvPr>
          <p:cNvSpPr txBox="1">
            <a:spLocks/>
          </p:cNvSpPr>
          <p:nvPr/>
        </p:nvSpPr>
        <p:spPr>
          <a:xfrm>
            <a:off x="6337878" y="2541010"/>
            <a:ext cx="2420927" cy="685056"/>
          </a:xfrm>
          <a:prstGeom prst="rect">
            <a:avLst/>
          </a:prstGeom>
        </p:spPr>
        <p:txBody>
          <a:bodyPr vert="horz" lIns="0" tIns="0" rIns="0" bIns="0" rtlCol="0">
            <a:noAutofit/>
          </a:bodyPr>
          <a:lstStyle>
            <a:lvl1pPr marL="0" indent="0" algn="l" defTabSz="914400" rtl="0" eaLnBrk="1" latinLnBrk="0" hangingPunct="1">
              <a:lnSpc>
                <a:spcPct val="110000"/>
              </a:lnSpc>
              <a:spcBef>
                <a:spcPts val="1200"/>
              </a:spcBef>
              <a:spcAft>
                <a:spcPts val="600"/>
              </a:spcAft>
              <a:buFont typeface="Arial" panose="020B0604020202020204" pitchFamily="34" charset="0"/>
              <a:buNone/>
              <a:defRPr sz="1600" kern="1200">
                <a:solidFill>
                  <a:srgbClr val="FF0000"/>
                </a:solidFill>
                <a:latin typeface="+mn-lt"/>
                <a:ea typeface="+mn-ea"/>
                <a:cs typeface="+mn-cs"/>
              </a:defRPr>
            </a:lvl1pPr>
            <a:lvl2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Segoe UI" panose="020B0502040204020203" pitchFamily="34" charset="0"/>
              </a:defRPr>
            </a:lvl3pPr>
            <a:lvl4pPr marL="180975" indent="-180975"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80975" indent="-18097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dirty="0">
                <a:solidFill>
                  <a:schemeClr val="tx1"/>
                </a:solidFill>
                <a:latin typeface="+mj-lt"/>
              </a:rPr>
              <a:t>UROP program</a:t>
            </a:r>
          </a:p>
        </p:txBody>
      </p:sp>
      <p:sp>
        <p:nvSpPr>
          <p:cNvPr id="14" name="Content Placeholder 3">
            <a:extLst>
              <a:ext uri="{FF2B5EF4-FFF2-40B4-BE49-F238E27FC236}">
                <a16:creationId xmlns:a16="http://schemas.microsoft.com/office/drawing/2014/main" id="{D761A6D1-16B5-7F41-8D3E-A05CA77B13D1}"/>
              </a:ext>
            </a:extLst>
          </p:cNvPr>
          <p:cNvSpPr txBox="1">
            <a:spLocks/>
          </p:cNvSpPr>
          <p:nvPr/>
        </p:nvSpPr>
        <p:spPr>
          <a:xfrm>
            <a:off x="6337878" y="4860881"/>
            <a:ext cx="3461438" cy="685056"/>
          </a:xfrm>
          <a:prstGeom prst="rect">
            <a:avLst/>
          </a:prstGeom>
        </p:spPr>
        <p:txBody>
          <a:bodyPr vert="horz" lIns="0" tIns="0" rIns="0" bIns="0" rtlCol="0">
            <a:noAutofit/>
          </a:bodyPr>
          <a:lstStyle>
            <a:lvl1pPr marL="0" indent="0" algn="l" defTabSz="914400" rtl="0" eaLnBrk="1" latinLnBrk="0" hangingPunct="1">
              <a:lnSpc>
                <a:spcPct val="110000"/>
              </a:lnSpc>
              <a:spcBef>
                <a:spcPts val="1200"/>
              </a:spcBef>
              <a:spcAft>
                <a:spcPts val="600"/>
              </a:spcAft>
              <a:buFont typeface="Arial" panose="020B0604020202020204" pitchFamily="34" charset="0"/>
              <a:buNone/>
              <a:defRPr sz="1600" kern="1200">
                <a:solidFill>
                  <a:srgbClr val="FF0000"/>
                </a:solidFill>
                <a:latin typeface="+mn-lt"/>
                <a:ea typeface="+mn-ea"/>
                <a:cs typeface="+mn-cs"/>
              </a:defRPr>
            </a:lvl1pPr>
            <a:lvl2pPr marL="0" indent="0" algn="l" defTabSz="914400" rtl="0" eaLnBrk="1" latinLnBrk="0" hangingPunct="1">
              <a:lnSpc>
                <a:spcPct val="100000"/>
              </a:lnSpc>
              <a:spcBef>
                <a:spcPts val="300"/>
              </a:spcBef>
              <a:spcAft>
                <a:spcPts val="3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90000"/>
              </a:lnSpc>
              <a:spcBef>
                <a:spcPts val="1200"/>
              </a:spcBef>
              <a:buFont typeface="Arial" panose="020B0604020202020204" pitchFamily="34" charset="0"/>
              <a:buNone/>
              <a:defRPr sz="1400" kern="1200">
                <a:solidFill>
                  <a:schemeClr val="tx1"/>
                </a:solidFill>
                <a:latin typeface="+mn-lt"/>
                <a:ea typeface="+mn-ea"/>
                <a:cs typeface="Segoe UI" panose="020B0502040204020203" pitchFamily="34" charset="0"/>
              </a:defRPr>
            </a:lvl3pPr>
            <a:lvl4pPr marL="180975" indent="-180975"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80975" indent="-18097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GB" sz="2400" dirty="0">
                <a:solidFill>
                  <a:schemeClr val="tx1"/>
                </a:solidFill>
                <a:latin typeface="+mj-lt"/>
              </a:rPr>
              <a:t>Honours program</a:t>
            </a:r>
          </a:p>
        </p:txBody>
      </p:sp>
      <p:pic>
        <p:nvPicPr>
          <p:cNvPr id="8" name="Picture 7" descr="A picture containing drawing&#10;&#10;Description automatically generated">
            <a:extLst>
              <a:ext uri="{FF2B5EF4-FFF2-40B4-BE49-F238E27FC236}">
                <a16:creationId xmlns:a16="http://schemas.microsoft.com/office/drawing/2014/main" id="{62A8A84B-6EAE-9A4C-9904-BDEB4A457B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37878" y="1561616"/>
            <a:ext cx="971917" cy="966189"/>
          </a:xfrm>
          <a:prstGeom prst="rect">
            <a:avLst/>
          </a:prstGeom>
        </p:spPr>
      </p:pic>
    </p:spTree>
    <p:extLst>
      <p:ext uri="{BB962C8B-B14F-4D97-AF65-F5344CB8AC3E}">
        <p14:creationId xmlns:p14="http://schemas.microsoft.com/office/powerpoint/2010/main" val="343706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4A5BE0-DBAC-B14B-832B-E9890673F1A9}"/>
              </a:ext>
            </a:extLst>
          </p:cNvPr>
          <p:cNvSpPr>
            <a:spLocks noGrp="1"/>
          </p:cNvSpPr>
          <p:nvPr>
            <p:ph type="sldNum" sz="quarter" idx="10"/>
          </p:nvPr>
        </p:nvSpPr>
        <p:spPr/>
        <p:txBody>
          <a:bodyPr/>
          <a:lstStyle/>
          <a:p>
            <a:fld id="{99EB916B-55F2-4A6B-BCF8-09E073F77D34}" type="slidenum">
              <a:rPr lang="en-AU" smtClean="0"/>
              <a:pPr/>
              <a:t>2</a:t>
            </a:fld>
            <a:endParaRPr lang="en-AU" dirty="0"/>
          </a:p>
        </p:txBody>
      </p:sp>
      <p:sp>
        <p:nvSpPr>
          <p:cNvPr id="3" name="Text Placeholder 2">
            <a:extLst>
              <a:ext uri="{FF2B5EF4-FFF2-40B4-BE49-F238E27FC236}">
                <a16:creationId xmlns:a16="http://schemas.microsoft.com/office/drawing/2014/main" id="{8D6BCA4F-6264-1942-BA55-501CDB8D63BD}"/>
              </a:ext>
            </a:extLst>
          </p:cNvPr>
          <p:cNvSpPr>
            <a:spLocks noGrp="1"/>
          </p:cNvSpPr>
          <p:nvPr>
            <p:ph type="body" sz="quarter" idx="18"/>
          </p:nvPr>
        </p:nvSpPr>
        <p:spPr>
          <a:xfrm>
            <a:off x="720000" y="504000"/>
            <a:ext cx="10729912" cy="886397"/>
          </a:xfrm>
        </p:spPr>
        <p:txBody>
          <a:bodyPr/>
          <a:lstStyle/>
          <a:p>
            <a:r>
              <a:rPr lang="en-GB" sz="3200" b="1" dirty="0">
                <a:cs typeface="Calibri" panose="020F0502020204030204" pitchFamily="34" charset="0"/>
              </a:rPr>
              <a:t>Genetically Modified Organisms (GMOs) are commonly used in biotech research </a:t>
            </a:r>
          </a:p>
        </p:txBody>
      </p:sp>
      <p:pic>
        <p:nvPicPr>
          <p:cNvPr id="9" name="mouse">
            <a:extLst>
              <a:ext uri="{FF2B5EF4-FFF2-40B4-BE49-F238E27FC236}">
                <a16:creationId xmlns:a16="http://schemas.microsoft.com/office/drawing/2014/main" id="{4413AD47-3A7C-714E-9E7A-AE26CFCD99E5}"/>
              </a:ext>
            </a:extLst>
          </p:cNvPr>
          <p:cNvPicPr>
            <a:picLocks noChangeAspect="1"/>
          </p:cNvPicPr>
          <p:nvPr/>
        </p:nvPicPr>
        <p:blipFill>
          <a:blip r:embed="rId3"/>
          <a:stretch>
            <a:fillRect/>
          </a:stretch>
        </p:blipFill>
        <p:spPr>
          <a:xfrm>
            <a:off x="234000" y="1442482"/>
            <a:ext cx="2809461" cy="2236967"/>
          </a:xfrm>
          <a:prstGeom prst="rect">
            <a:avLst/>
          </a:prstGeom>
        </p:spPr>
      </p:pic>
      <p:pic>
        <p:nvPicPr>
          <p:cNvPr id="10" name="uncut dna">
            <a:extLst>
              <a:ext uri="{FF2B5EF4-FFF2-40B4-BE49-F238E27FC236}">
                <a16:creationId xmlns:a16="http://schemas.microsoft.com/office/drawing/2014/main" id="{A78C6C10-B8D8-E549-A2B9-145F5C39CEB0}"/>
              </a:ext>
            </a:extLst>
          </p:cNvPr>
          <p:cNvPicPr>
            <a:picLocks noChangeAspect="1"/>
          </p:cNvPicPr>
          <p:nvPr/>
        </p:nvPicPr>
        <p:blipFill rotWithShape="1">
          <a:blip r:embed="rId4"/>
          <a:srcRect t="-1" r="-1434" b="-3834"/>
          <a:stretch/>
        </p:blipFill>
        <p:spPr>
          <a:xfrm>
            <a:off x="1389315" y="1659748"/>
            <a:ext cx="9553747" cy="5060719"/>
          </a:xfrm>
          <a:prstGeom prst="rect">
            <a:avLst/>
          </a:prstGeom>
        </p:spPr>
      </p:pic>
      <p:sp>
        <p:nvSpPr>
          <p:cNvPr id="11" name="Arc 10">
            <a:extLst>
              <a:ext uri="{FF2B5EF4-FFF2-40B4-BE49-F238E27FC236}">
                <a16:creationId xmlns:a16="http://schemas.microsoft.com/office/drawing/2014/main" id="{D97338A4-16B6-8144-B178-F2E9563BD9C4}"/>
              </a:ext>
            </a:extLst>
          </p:cNvPr>
          <p:cNvSpPr/>
          <p:nvPr/>
        </p:nvSpPr>
        <p:spPr>
          <a:xfrm flipH="1">
            <a:off x="7255708" y="1607173"/>
            <a:ext cx="1246208" cy="2915926"/>
          </a:xfrm>
          <a:prstGeom prst="arc">
            <a:avLst>
              <a:gd name="adj1" fmla="val 16200000"/>
              <a:gd name="adj2" fmla="val 20874154"/>
            </a:avLst>
          </a:prstGeom>
          <a:ln w="2857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2" name="cut dna 1">
            <a:extLst>
              <a:ext uri="{FF2B5EF4-FFF2-40B4-BE49-F238E27FC236}">
                <a16:creationId xmlns:a16="http://schemas.microsoft.com/office/drawing/2014/main" id="{4798A20C-4D03-F842-B5A0-EA07B840AB02}"/>
              </a:ext>
            </a:extLst>
          </p:cNvPr>
          <p:cNvPicPr>
            <a:picLocks noChangeAspect="1"/>
          </p:cNvPicPr>
          <p:nvPr/>
        </p:nvPicPr>
        <p:blipFill>
          <a:blip r:embed="rId5"/>
          <a:stretch>
            <a:fillRect/>
          </a:stretch>
        </p:blipFill>
        <p:spPr>
          <a:xfrm>
            <a:off x="1389316" y="1789787"/>
            <a:ext cx="4648170" cy="2255528"/>
          </a:xfrm>
          <a:prstGeom prst="rect">
            <a:avLst/>
          </a:prstGeom>
        </p:spPr>
      </p:pic>
      <p:pic>
        <p:nvPicPr>
          <p:cNvPr id="13" name="cut dna 2">
            <a:extLst>
              <a:ext uri="{FF2B5EF4-FFF2-40B4-BE49-F238E27FC236}">
                <a16:creationId xmlns:a16="http://schemas.microsoft.com/office/drawing/2014/main" id="{866448DE-99ED-304E-9FAB-E62CA52744E7}"/>
              </a:ext>
            </a:extLst>
          </p:cNvPr>
          <p:cNvPicPr>
            <a:picLocks noChangeAspect="1"/>
          </p:cNvPicPr>
          <p:nvPr/>
        </p:nvPicPr>
        <p:blipFill rotWithShape="1">
          <a:blip r:embed="rId6"/>
          <a:srcRect r="20115" b="18686"/>
          <a:stretch/>
        </p:blipFill>
        <p:spPr>
          <a:xfrm rot="21443115">
            <a:off x="7956250" y="3301699"/>
            <a:ext cx="2913256" cy="3291233"/>
          </a:xfrm>
          <a:prstGeom prst="rect">
            <a:avLst/>
          </a:prstGeom>
        </p:spPr>
      </p:pic>
      <p:sp>
        <p:nvSpPr>
          <p:cNvPr id="14" name="Arc 13">
            <a:extLst>
              <a:ext uri="{FF2B5EF4-FFF2-40B4-BE49-F238E27FC236}">
                <a16:creationId xmlns:a16="http://schemas.microsoft.com/office/drawing/2014/main" id="{081A5877-7C75-A541-8171-C3DFBB13E8B4}"/>
              </a:ext>
            </a:extLst>
          </p:cNvPr>
          <p:cNvSpPr/>
          <p:nvPr/>
        </p:nvSpPr>
        <p:spPr>
          <a:xfrm>
            <a:off x="4607077" y="1656230"/>
            <a:ext cx="1246208" cy="2915926"/>
          </a:xfrm>
          <a:prstGeom prst="arc">
            <a:avLst>
              <a:gd name="adj1" fmla="val 16200000"/>
              <a:gd name="adj2" fmla="val 20874154"/>
            </a:avLst>
          </a:prstGeom>
          <a:ln w="28575">
            <a:solidFill>
              <a:schemeClr val="bg2"/>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off target rect 3">
            <a:extLst>
              <a:ext uri="{FF2B5EF4-FFF2-40B4-BE49-F238E27FC236}">
                <a16:creationId xmlns:a16="http://schemas.microsoft.com/office/drawing/2014/main" id="{27E1CC21-F734-604F-9BBF-0421F0F2F9D7}"/>
              </a:ext>
            </a:extLst>
          </p:cNvPr>
          <p:cNvSpPr/>
          <p:nvPr/>
        </p:nvSpPr>
        <p:spPr>
          <a:xfrm rot="21164199">
            <a:off x="3195743" y="2995526"/>
            <a:ext cx="335667" cy="116157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ff target rect 2">
            <a:extLst>
              <a:ext uri="{FF2B5EF4-FFF2-40B4-BE49-F238E27FC236}">
                <a16:creationId xmlns:a16="http://schemas.microsoft.com/office/drawing/2014/main" id="{ED102E70-732B-1741-93F7-C4D0B71601C5}"/>
              </a:ext>
            </a:extLst>
          </p:cNvPr>
          <p:cNvSpPr/>
          <p:nvPr/>
        </p:nvSpPr>
        <p:spPr>
          <a:xfrm rot="19132170">
            <a:off x="3944101" y="2502843"/>
            <a:ext cx="335667" cy="116157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ff target rect 1">
            <a:extLst>
              <a:ext uri="{FF2B5EF4-FFF2-40B4-BE49-F238E27FC236}">
                <a16:creationId xmlns:a16="http://schemas.microsoft.com/office/drawing/2014/main" id="{6F12813D-EC6D-8F47-84EB-07E46D77FED6}"/>
              </a:ext>
            </a:extLst>
          </p:cNvPr>
          <p:cNvSpPr/>
          <p:nvPr/>
        </p:nvSpPr>
        <p:spPr>
          <a:xfrm rot="3498056">
            <a:off x="9104265" y="4428262"/>
            <a:ext cx="424932" cy="116157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1E17385D-6960-1948-97D4-3EAAB8D0EF80}"/>
              </a:ext>
            </a:extLst>
          </p:cNvPr>
          <p:cNvPicPr>
            <a:picLocks noChangeAspect="1"/>
          </p:cNvPicPr>
          <p:nvPr/>
        </p:nvPicPr>
        <p:blipFill>
          <a:blip r:embed="rId7"/>
          <a:stretch>
            <a:fillRect/>
          </a:stretch>
        </p:blipFill>
        <p:spPr>
          <a:xfrm>
            <a:off x="3263779" y="1802895"/>
            <a:ext cx="4991100" cy="5232401"/>
          </a:xfrm>
          <a:prstGeom prst="rect">
            <a:avLst/>
          </a:prstGeom>
        </p:spPr>
      </p:pic>
      <p:sp>
        <p:nvSpPr>
          <p:cNvPr id="19" name="edit dna">
            <a:extLst>
              <a:ext uri="{FF2B5EF4-FFF2-40B4-BE49-F238E27FC236}">
                <a16:creationId xmlns:a16="http://schemas.microsoft.com/office/drawing/2014/main" id="{D1C34EB2-C92F-E14C-AF52-4D863C98B207}"/>
              </a:ext>
            </a:extLst>
          </p:cNvPr>
          <p:cNvSpPr txBox="1"/>
          <p:nvPr/>
        </p:nvSpPr>
        <p:spPr>
          <a:xfrm>
            <a:off x="8006069" y="1656230"/>
            <a:ext cx="2231705" cy="461665"/>
          </a:xfrm>
          <a:prstGeom prst="rect">
            <a:avLst/>
          </a:prstGeom>
          <a:noFill/>
        </p:spPr>
        <p:txBody>
          <a:bodyPr wrap="square" rtlCol="0">
            <a:spAutoFit/>
          </a:bodyPr>
          <a:lstStyle/>
          <a:p>
            <a:r>
              <a:rPr lang="en-GB" sz="2400" dirty="0">
                <a:latin typeface="+mj-lt"/>
              </a:rPr>
              <a:t>Edit the DNA</a:t>
            </a:r>
          </a:p>
        </p:txBody>
      </p:sp>
      <p:sp>
        <p:nvSpPr>
          <p:cNvPr id="20" name="off target">
            <a:extLst>
              <a:ext uri="{FF2B5EF4-FFF2-40B4-BE49-F238E27FC236}">
                <a16:creationId xmlns:a16="http://schemas.microsoft.com/office/drawing/2014/main" id="{59583FDB-6538-754F-9D3E-5EE4D0A9410D}"/>
              </a:ext>
            </a:extLst>
          </p:cNvPr>
          <p:cNvSpPr txBox="1"/>
          <p:nvPr/>
        </p:nvSpPr>
        <p:spPr>
          <a:xfrm>
            <a:off x="4820673" y="4279051"/>
            <a:ext cx="2555950" cy="830997"/>
          </a:xfrm>
          <a:prstGeom prst="rect">
            <a:avLst/>
          </a:prstGeom>
          <a:noFill/>
        </p:spPr>
        <p:txBody>
          <a:bodyPr wrap="square" rtlCol="0">
            <a:spAutoFit/>
          </a:bodyPr>
          <a:lstStyle/>
          <a:p>
            <a:r>
              <a:rPr lang="en-GB" sz="2400" dirty="0">
                <a:latin typeface="+mj-lt"/>
              </a:rPr>
              <a:t>Off-target effects</a:t>
            </a:r>
          </a:p>
        </p:txBody>
      </p:sp>
      <p:sp>
        <p:nvSpPr>
          <p:cNvPr id="21" name="insert new">
            <a:extLst>
              <a:ext uri="{FF2B5EF4-FFF2-40B4-BE49-F238E27FC236}">
                <a16:creationId xmlns:a16="http://schemas.microsoft.com/office/drawing/2014/main" id="{1B39220E-9581-4C4E-84E5-1C10AB492A4A}"/>
              </a:ext>
            </a:extLst>
          </p:cNvPr>
          <p:cNvSpPr txBox="1"/>
          <p:nvPr/>
        </p:nvSpPr>
        <p:spPr>
          <a:xfrm>
            <a:off x="6777089" y="2253998"/>
            <a:ext cx="4689663" cy="830997"/>
          </a:xfrm>
          <a:prstGeom prst="rect">
            <a:avLst/>
          </a:prstGeom>
          <a:noFill/>
        </p:spPr>
        <p:txBody>
          <a:bodyPr wrap="square" rtlCol="0">
            <a:spAutoFit/>
          </a:bodyPr>
          <a:lstStyle/>
          <a:p>
            <a:r>
              <a:rPr lang="en-GB" sz="2400" dirty="0">
                <a:latin typeface="+mj-lt"/>
              </a:rPr>
              <a:t>Insert new sequence of interest</a:t>
            </a:r>
          </a:p>
        </p:txBody>
      </p:sp>
      <p:pic>
        <p:nvPicPr>
          <p:cNvPr id="22" name="Graphic 21">
            <a:extLst>
              <a:ext uri="{FF2B5EF4-FFF2-40B4-BE49-F238E27FC236}">
                <a16:creationId xmlns:a16="http://schemas.microsoft.com/office/drawing/2014/main" id="{F9C47E00-EB53-314B-A23A-FBF113961438}"/>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7436" t="9829" r="29723" b="16514"/>
          <a:stretch/>
        </p:blipFill>
        <p:spPr>
          <a:xfrm rot="17372616">
            <a:off x="5430072" y="2757446"/>
            <a:ext cx="1204399" cy="1189943"/>
          </a:xfrm>
          <a:prstGeom prst="rect">
            <a:avLst/>
          </a:prstGeom>
        </p:spPr>
      </p:pic>
      <p:pic>
        <p:nvPicPr>
          <p:cNvPr id="23" name="Graphic 22">
            <a:extLst>
              <a:ext uri="{FF2B5EF4-FFF2-40B4-BE49-F238E27FC236}">
                <a16:creationId xmlns:a16="http://schemas.microsoft.com/office/drawing/2014/main" id="{A606E986-8B0C-1A4E-906D-F11C27B3943E}"/>
              </a:ext>
            </a:extLst>
          </p:cNvPr>
          <p:cNvPicPr>
            <a:picLocks noChangeAspect="1"/>
          </p:cNvPicPr>
          <p:nvPr/>
        </p:nvPicPr>
        <p:blipFill rotWithShape="1">
          <a:blip r:embed="rId8">
            <a:extLst>
              <a:ext uri="{96DAC541-7B7A-43D3-8B79-37D633B846F1}">
                <asvg:svgBlip xmlns:asvg="http://schemas.microsoft.com/office/drawing/2016/SVG/main" r:embed="rId10"/>
              </a:ext>
            </a:extLst>
          </a:blip>
          <a:srcRect l="17065" t="8844" r="29867" b="15750"/>
          <a:stretch/>
        </p:blipFill>
        <p:spPr>
          <a:xfrm rot="4227384" flipH="1">
            <a:off x="6393958" y="2818673"/>
            <a:ext cx="1200124" cy="1208687"/>
          </a:xfrm>
          <a:prstGeom prst="rect">
            <a:avLst/>
          </a:prstGeom>
        </p:spPr>
      </p:pic>
    </p:spTree>
    <p:extLst>
      <p:ext uri="{BB962C8B-B14F-4D97-AF65-F5344CB8AC3E}">
        <p14:creationId xmlns:p14="http://schemas.microsoft.com/office/powerpoint/2010/main" val="356763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01693 -0.05972 L -0.01693 -0.05949 C -0.01654 -0.06759 -0.01615 -0.06921 -0.01693 -0.07685 C -0.01706 -0.07847 -0.01745 -0.08009 -0.01784 -0.08148 L -0.01823 -0.08379 C -0.01849 -0.09027 -0.01849 -0.09236 -0.01914 -0.09768 C -0.0194 -0.10069 -0.01979 -0.10254 -0.02044 -0.10555 C -0.02057 -0.10625 -0.0207 -0.10717 -0.02083 -0.10787 L -0.02123 -0.11088 C -0.02149 -0.11574 -0.02149 -0.11828 -0.02214 -0.12268 C -0.02227 -0.12338 -0.0224 -0.12407 -0.02253 -0.125 C -0.02279 -0.12592 -0.02279 -0.12708 -0.02305 -0.12801 C -0.02318 -0.1287 -0.02331 -0.12963 -0.02344 -0.13032 C -0.02357 -0.13171 -0.0237 -0.13287 -0.02383 -0.13426 C -0.02409 -0.13588 -0.02474 -0.13889 -0.02474 -0.13865 C -0.025 -0.14166 -0.02513 -0.14583 -0.02565 -0.14884 C -0.02591 -0.15046 -0.02617 -0.15208 -0.02643 -0.15347 C -0.02669 -0.1544 -0.02682 -0.15509 -0.02695 -0.15578 C -0.02722 -0.1581 -0.02748 -0.16065 -0.02787 -0.16296 C -0.02813 -0.16435 -0.02839 -0.16597 -0.02865 -0.16759 L -0.02956 -0.17222 L -0.02995 -0.17453 C -0.03008 -0.17523 -0.03034 -0.17592 -0.03047 -0.17685 C -0.03177 -0.18657 -0.03008 -0.17453 -0.03125 -0.18217 C -0.03255 -0.19051 -0.03047 -0.17893 -0.03255 -0.19004 L -0.03386 -0.19699 C -0.03399 -0.19768 -0.03412 -0.19861 -0.03438 -0.1993 C -0.0349 -0.20092 -0.03516 -0.20301 -0.03607 -0.20393 L -0.03737 -0.20555 C -0.03945 -0.21088 -0.03828 -0.20902 -0.04037 -0.21157 C -0.04154 -0.21759 -0.04011 -0.21041 -0.0418 -0.21643 C -0.04193 -0.21713 -0.04193 -0.21782 -0.04219 -0.21875 C -0.04271 -0.22037 -0.04336 -0.22176 -0.04388 -0.22338 C -0.04414 -0.22407 -0.0444 -0.225 -0.04479 -0.22569 C -0.04531 -0.22639 -0.04597 -0.22708 -0.04649 -0.22801 C -0.04948 -0.2324 -0.04623 -0.22847 -0.04909 -0.23171 C -0.05104 -0.23703 -0.04883 -0.23194 -0.0513 -0.23495 C -0.05182 -0.23541 -0.05208 -0.2368 -0.05261 -0.23727 C -0.05339 -0.23796 -0.05521 -0.23889 -0.05521 -0.23865 C -0.05768 -0.24537 -0.05365 -0.23518 -0.05873 -0.24421 C -0.06029 -0.24722 -0.05938 -0.24629 -0.06133 -0.24722 C -0.06172 -0.24815 -0.06211 -0.24907 -0.06263 -0.24953 C -0.06315 -0.25 -0.06784 -0.25115 -0.06784 -0.25092 C -0.06927 -0.25208 -0.06875 -0.25185 -0.06953 -0.25185 " pathEditMode="relative" rAng="0" ptsTypes="AAAAAAAAAAAAAAAAAAAAAAAAAAAAAAAAAAAAAAAAAAAA">
                                      <p:cBhvr>
                                        <p:cTn id="12" dur="1000" fill="hold"/>
                                        <p:tgtEl>
                                          <p:spTgt spid="22"/>
                                        </p:tgtEl>
                                        <p:attrNameLst>
                                          <p:attrName>ppt_x</p:attrName>
                                          <p:attrName>ppt_y</p:attrName>
                                        </p:attrNameLst>
                                      </p:cBhvr>
                                      <p:rCtr x="-2617" y="-9606"/>
                                    </p:animMotion>
                                  </p:childTnLst>
                                  <p:subTnLst>
                                    <p:set>
                                      <p:cBhvr override="childStyle">
                                        <p:cTn dur="1" fill="hold" display="0" masterRel="nextClick" afterEffect="1"/>
                                        <p:tgtEl>
                                          <p:spTgt spid="22"/>
                                        </p:tgtEl>
                                        <p:attrNameLst>
                                          <p:attrName>style.visibility</p:attrName>
                                        </p:attrNameLst>
                                      </p:cBhvr>
                                      <p:to>
                                        <p:strVal val="hidden"/>
                                      </p:to>
                                    </p:set>
                                  </p:subTnLst>
                                </p:cTn>
                              </p:par>
                              <p:par>
                                <p:cTn id="13" presetID="0" presetClass="path" presetSubtype="0" accel="50000" decel="50000" fill="hold" nodeType="withEffect">
                                  <p:stCondLst>
                                    <p:cond delay="0"/>
                                  </p:stCondLst>
                                  <p:childTnLst>
                                    <p:animMotion origin="layout" path="M 0.02032 -0.07315 L 0.02032 -0.07292 C 0.02058 -0.0757 0.02084 -0.07801 0.0211 -0.08033 C 0.02149 -0.08426 0.02149 -0.08658 0.02201 -0.09028 C 0.02214 -0.09121 0.02227 -0.0919 0.0224 -0.09259 C 0.02292 -0.09537 0.02305 -0.09746 0.02331 -0.10046 C 0.02448 -0.11528 0.02292 -0.09676 0.02422 -0.11505 C 0.02422 -0.11644 0.02448 -0.11783 0.02461 -0.11898 C 0.02487 -0.12222 0.0254 -0.12847 0.02553 -0.13148 C 0.02566 -0.13542 0.02566 -0.13912 0.02592 -0.14306 C 0.02605 -0.14445 0.02631 -0.1456 0.02631 -0.14699 C 0.02657 -0.14908 0.0267 -0.15116 0.02683 -0.15324 C 0.02696 -0.15857 0.02696 -0.16412 0.02722 -0.16945 C 0.02735 -0.17107 0.02787 -0.17246 0.02813 -0.17408 L 0.02904 -0.17871 C 0.02917 -0.17963 0.02917 -0.18033 0.02943 -0.18102 L 0.03034 -0.18334 C 0.03047 -0.18472 0.03047 -0.18611 0.03073 -0.18727 C 0.03086 -0.1882 0.03138 -0.18889 0.03165 -0.18959 C 0.03347 -0.19607 0.03047 -0.1875 0.03295 -0.19421 C 0.03308 -0.19537 0.03321 -0.1963 0.03334 -0.19746 C 0.0336 -0.19884 0.03399 -0.20046 0.03425 -0.20209 L 0.03594 -0.21134 L 0.03685 -0.21597 C 0.03698 -0.21667 0.03698 -0.21783 0.03724 -0.21829 C 0.03829 -0.21991 0.03881 -0.22084 0.03946 -0.22292 C 0.03972 -0.22361 0.03972 -0.22454 0.03985 -0.22523 C 0.04115 -0.2294 0.04141 -0.2294 0.04297 -0.23218 C 0.04323 -0.2338 0.04349 -0.23588 0.04428 -0.23681 C 0.04467 -0.2375 0.04519 -0.2375 0.04558 -0.23773 C 0.04597 -0.24005 0.04649 -0.24306 0.04779 -0.24468 C 0.04818 -0.24514 0.0487 -0.2456 0.04909 -0.2463 C 0.05339 -0.25255 0.04779 -0.24468 0.05131 -0.25093 C 0.05209 -0.25232 0.05274 -0.25255 0.05391 -0.25324 C 0.05443 -0.25394 0.05508 -0.25463 0.0556 -0.25556 C 0.05612 -0.25625 0.05638 -0.25741 0.05691 -0.25787 C 0.05769 -0.25857 0.05951 -0.25949 0.05951 -0.25926 C 0.06211 -0.2625 0.06185 -0.26273 0.06472 -0.26412 C 0.06537 -0.26435 0.06589 -0.26482 0.06654 -0.26482 C 0.06836 -0.26505 0.07032 -0.26482 0.07227 -0.26482 " pathEditMode="relative" rAng="0" ptsTypes="AAAAAAAAAAAAAAAAAAAAAAAAAAAAAAAAAAAAAAAA">
                                      <p:cBhvr>
                                        <p:cTn id="14" dur="1000" fill="hold"/>
                                        <p:tgtEl>
                                          <p:spTgt spid="23"/>
                                        </p:tgtEl>
                                        <p:attrNameLst>
                                          <p:attrName>ppt_x</p:attrName>
                                          <p:attrName>ppt_y</p:attrName>
                                        </p:attrNameLst>
                                      </p:cBhvr>
                                      <p:rCtr x="2591" y="-9583"/>
                                    </p:animMotion>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par>
                          <p:cTn id="15" fill="hold">
                            <p:stCondLst>
                              <p:cond delay="1000"/>
                            </p:stCondLst>
                            <p:childTnLst>
                              <p:par>
                                <p:cTn id="16" presetID="1" presetClass="exit" presetSubtype="0" fill="hold" nodeType="afterEffect">
                                  <p:stCondLst>
                                    <p:cond delay="0"/>
                                  </p:stCondLst>
                                  <p:childTnLst>
                                    <p:set>
                                      <p:cBhvr>
                                        <p:cTn id="17" dur="1" fill="hold">
                                          <p:stCondLst>
                                            <p:cond delay="0"/>
                                          </p:stCondLst>
                                        </p:cTn>
                                        <p:tgtEl>
                                          <p:spTgt spid="10"/>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xit"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000" fill="hold"/>
                                        <p:tgtEl>
                                          <p:spTgt spid="18"/>
                                        </p:tgtEl>
                                        <p:attrNameLst>
                                          <p:attrName>ppt_x</p:attrName>
                                        </p:attrNameLst>
                                      </p:cBhvr>
                                      <p:tavLst>
                                        <p:tav tm="0">
                                          <p:val>
                                            <p:strVal val="0-#ppt_w/2"/>
                                          </p:val>
                                        </p:tav>
                                        <p:tav tm="100000">
                                          <p:val>
                                            <p:strVal val="#ppt_x"/>
                                          </p:val>
                                        </p:tav>
                                      </p:tavLst>
                                    </p:anim>
                                    <p:anim calcmode="lin" valueType="num">
                                      <p:cBhvr additive="base">
                                        <p:cTn id="31" dur="1000" fill="hold"/>
                                        <p:tgtEl>
                                          <p:spTgt spid="1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8"/>
                                        </p:tgtEl>
                                        <p:attrNameLst>
                                          <p:attrName>ppt_c</p:attrName>
                                        </p:attrNameLst>
                                      </p:cBhvr>
                                      <p:to>
                                        <a:srgbClr val="CBCFD6"/>
                                      </p:to>
                                    </p:animClr>
                                  </p:subTnLst>
                                </p:cTn>
                              </p:par>
                              <p:par>
                                <p:cTn id="32" presetID="1" presetClass="entr" presetSubtype="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50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xit" presetSubtype="0" fill="hold" grpId="1" nodeType="withEffect">
                                  <p:stCondLst>
                                    <p:cond delay="500"/>
                                  </p:stCondLst>
                                  <p:childTnLst>
                                    <p:set>
                                      <p:cBhvr>
                                        <p:cTn id="45"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P spid="19" grpId="0"/>
      <p:bldP spid="20" grpId="0"/>
      <p:bldP spid="21" grpId="0"/>
      <p:bldP spid="2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0EC28-E1DC-0D44-A4DE-400374836286}"/>
              </a:ext>
            </a:extLst>
          </p:cNvPr>
          <p:cNvSpPr>
            <a:spLocks noGrp="1"/>
          </p:cNvSpPr>
          <p:nvPr>
            <p:ph type="sldNum" sz="quarter" idx="10"/>
          </p:nvPr>
        </p:nvSpPr>
        <p:spPr/>
        <p:txBody>
          <a:bodyPr/>
          <a:lstStyle/>
          <a:p>
            <a:fld id="{99EB916B-55F2-4A6B-BCF8-09E073F77D34}" type="slidenum">
              <a:rPr lang="en-AU" smtClean="0"/>
              <a:pPr/>
              <a:t>3</a:t>
            </a:fld>
            <a:endParaRPr lang="en-AU" dirty="0"/>
          </a:p>
        </p:txBody>
      </p:sp>
      <p:sp>
        <p:nvSpPr>
          <p:cNvPr id="3" name="Text Placeholder 2">
            <a:extLst>
              <a:ext uri="{FF2B5EF4-FFF2-40B4-BE49-F238E27FC236}">
                <a16:creationId xmlns:a16="http://schemas.microsoft.com/office/drawing/2014/main" id="{58286902-26F3-C84F-A1EB-086F582FA32D}"/>
              </a:ext>
            </a:extLst>
          </p:cNvPr>
          <p:cNvSpPr>
            <a:spLocks noGrp="1"/>
          </p:cNvSpPr>
          <p:nvPr>
            <p:ph type="body" sz="quarter" idx="18"/>
          </p:nvPr>
        </p:nvSpPr>
        <p:spPr>
          <a:xfrm>
            <a:off x="720000" y="504000"/>
            <a:ext cx="10729912" cy="443198"/>
          </a:xfrm>
        </p:spPr>
        <p:txBody>
          <a:bodyPr/>
          <a:lstStyle/>
          <a:p>
            <a:r>
              <a:rPr lang="en-GB" sz="3200" b="1" i="1" dirty="0" err="1"/>
              <a:t>gmoviz</a:t>
            </a:r>
            <a:r>
              <a:rPr lang="en-GB" sz="3200" b="1" dirty="0"/>
              <a:t> integrates high level genomic information </a:t>
            </a:r>
            <a:endParaRPr lang="en-US" sz="3200" b="1" dirty="0"/>
          </a:p>
        </p:txBody>
      </p:sp>
      <p:sp>
        <p:nvSpPr>
          <p:cNvPr id="4" name="Content Placeholder 3">
            <a:extLst>
              <a:ext uri="{FF2B5EF4-FFF2-40B4-BE49-F238E27FC236}">
                <a16:creationId xmlns:a16="http://schemas.microsoft.com/office/drawing/2014/main" id="{EC768D24-2A79-404F-A28C-A3C2C54F1DC6}"/>
              </a:ext>
            </a:extLst>
          </p:cNvPr>
          <p:cNvSpPr>
            <a:spLocks noGrp="1"/>
          </p:cNvSpPr>
          <p:nvPr>
            <p:ph sz="quarter" idx="19"/>
          </p:nvPr>
        </p:nvSpPr>
        <p:spPr>
          <a:xfrm>
            <a:off x="731838" y="1499616"/>
            <a:ext cx="5083746" cy="4555495"/>
          </a:xfrm>
        </p:spPr>
        <p:txBody>
          <a:bodyPr/>
          <a:lstStyle/>
          <a:p>
            <a:pPr marL="342900" indent="-342900">
              <a:buFont typeface="Arial" panose="020B0604020202020204" pitchFamily="34" charset="0"/>
              <a:buChar char="•"/>
            </a:pPr>
            <a:r>
              <a:rPr lang="en-GB" sz="2000" dirty="0">
                <a:solidFill>
                  <a:schemeClr val="tx1"/>
                </a:solidFill>
                <a:latin typeface="+mj-lt"/>
              </a:rPr>
              <a:t>Existing visualisations focus on numeric data, yet in genomic characterisation it is the </a:t>
            </a:r>
            <a:r>
              <a:rPr lang="en-GB" sz="2000" b="1" dirty="0">
                <a:solidFill>
                  <a:schemeClr val="tx1"/>
                </a:solidFill>
                <a:latin typeface="+mj-lt"/>
              </a:rPr>
              <a:t>high-level information that is most important </a:t>
            </a:r>
            <a:r>
              <a:rPr lang="en-GB" sz="2000" dirty="0">
                <a:solidFill>
                  <a:schemeClr val="tx1"/>
                </a:solidFill>
                <a:latin typeface="+mj-lt"/>
              </a:rPr>
              <a:t>for understanding the GMO</a:t>
            </a:r>
          </a:p>
          <a:p>
            <a:pPr marL="342900" indent="-342900">
              <a:buFont typeface="Arial" panose="020B0604020202020204" pitchFamily="34" charset="0"/>
              <a:buChar char="•"/>
            </a:pPr>
            <a:endParaRPr lang="en-GB" sz="2000" b="1" dirty="0">
              <a:solidFill>
                <a:schemeClr val="tx1"/>
              </a:solidFill>
              <a:latin typeface="+mj-lt"/>
            </a:endParaRPr>
          </a:p>
          <a:p>
            <a:pPr marL="342900" indent="-342900">
              <a:buFont typeface="Arial" panose="020B0604020202020204" pitchFamily="34" charset="0"/>
              <a:buChar char="•"/>
            </a:pPr>
            <a:r>
              <a:rPr lang="en-GB" sz="2000" b="1" i="1" dirty="0" err="1">
                <a:solidFill>
                  <a:schemeClr val="tx1"/>
                </a:solidFill>
                <a:latin typeface="+mj-lt"/>
              </a:rPr>
              <a:t>gmoviz</a:t>
            </a:r>
            <a:r>
              <a:rPr lang="en-GB" sz="2000" dirty="0">
                <a:solidFill>
                  <a:schemeClr val="tx1"/>
                </a:solidFill>
                <a:latin typeface="+mj-lt"/>
              </a:rPr>
              <a:t> uses </a:t>
            </a:r>
            <a:r>
              <a:rPr lang="en-GB" sz="2000" b="1" dirty="0" err="1">
                <a:solidFill>
                  <a:schemeClr val="tx1"/>
                </a:solidFill>
                <a:latin typeface="+mj-lt"/>
              </a:rPr>
              <a:t>Circos</a:t>
            </a:r>
            <a:r>
              <a:rPr lang="en-GB" sz="2000" dirty="0">
                <a:solidFill>
                  <a:schemeClr val="tx1"/>
                </a:solidFill>
                <a:latin typeface="+mj-lt"/>
              </a:rPr>
              <a:t> plots to provide a succinct </a:t>
            </a:r>
            <a:r>
              <a:rPr lang="en-GB" sz="2000" b="1" dirty="0">
                <a:solidFill>
                  <a:schemeClr val="tx1"/>
                </a:solidFill>
                <a:latin typeface="+mj-lt"/>
              </a:rPr>
              <a:t>integrated visualization</a:t>
            </a:r>
            <a:r>
              <a:rPr lang="en-GB" sz="2000" dirty="0">
                <a:solidFill>
                  <a:schemeClr val="tx1"/>
                </a:solidFill>
                <a:latin typeface="+mj-lt"/>
              </a:rPr>
              <a:t> of multiple </a:t>
            </a:r>
            <a:r>
              <a:rPr lang="en-GB" sz="2000" b="1" dirty="0">
                <a:solidFill>
                  <a:schemeClr val="tx1"/>
                </a:solidFill>
                <a:latin typeface="+mj-lt"/>
              </a:rPr>
              <a:t>high-dimensional </a:t>
            </a:r>
            <a:r>
              <a:rPr lang="en-GB" sz="2000" dirty="0">
                <a:solidFill>
                  <a:schemeClr val="tx1"/>
                </a:solidFill>
                <a:latin typeface="+mj-lt"/>
              </a:rPr>
              <a:t>data types</a:t>
            </a:r>
          </a:p>
        </p:txBody>
      </p:sp>
      <p:pic>
        <p:nvPicPr>
          <p:cNvPr id="6" name="Graphic 5">
            <a:extLst>
              <a:ext uri="{FF2B5EF4-FFF2-40B4-BE49-F238E27FC236}">
                <a16:creationId xmlns:a16="http://schemas.microsoft.com/office/drawing/2014/main" id="{11CDB893-54DB-7C4D-A666-E4682B3B46B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556" r="15555"/>
          <a:stretch/>
        </p:blipFill>
        <p:spPr>
          <a:xfrm>
            <a:off x="6097430" y="1126394"/>
            <a:ext cx="6094570" cy="5201043"/>
          </a:xfrm>
          <a:prstGeom prst="rect">
            <a:avLst/>
          </a:prstGeom>
        </p:spPr>
      </p:pic>
    </p:spTree>
    <p:extLst>
      <p:ext uri="{BB962C8B-B14F-4D97-AF65-F5344CB8AC3E}">
        <p14:creationId xmlns:p14="http://schemas.microsoft.com/office/powerpoint/2010/main" val="28948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0EC28-E1DC-0D44-A4DE-400374836286}"/>
              </a:ext>
            </a:extLst>
          </p:cNvPr>
          <p:cNvSpPr>
            <a:spLocks noGrp="1"/>
          </p:cNvSpPr>
          <p:nvPr>
            <p:ph type="sldNum" sz="quarter" idx="10"/>
          </p:nvPr>
        </p:nvSpPr>
        <p:spPr/>
        <p:txBody>
          <a:bodyPr/>
          <a:lstStyle/>
          <a:p>
            <a:fld id="{99EB916B-55F2-4A6B-BCF8-09E073F77D34}" type="slidenum">
              <a:rPr lang="en-AU" smtClean="0"/>
              <a:pPr/>
              <a:t>4</a:t>
            </a:fld>
            <a:endParaRPr lang="en-AU" dirty="0"/>
          </a:p>
        </p:txBody>
      </p:sp>
      <p:sp>
        <p:nvSpPr>
          <p:cNvPr id="3" name="Text Placeholder 2">
            <a:extLst>
              <a:ext uri="{FF2B5EF4-FFF2-40B4-BE49-F238E27FC236}">
                <a16:creationId xmlns:a16="http://schemas.microsoft.com/office/drawing/2014/main" id="{58286902-26F3-C84F-A1EB-086F582FA32D}"/>
              </a:ext>
            </a:extLst>
          </p:cNvPr>
          <p:cNvSpPr>
            <a:spLocks noGrp="1"/>
          </p:cNvSpPr>
          <p:nvPr>
            <p:ph type="body" sz="quarter" idx="18"/>
          </p:nvPr>
        </p:nvSpPr>
        <p:spPr>
          <a:xfrm>
            <a:off x="720000" y="504000"/>
            <a:ext cx="10729912" cy="443198"/>
          </a:xfrm>
        </p:spPr>
        <p:txBody>
          <a:bodyPr/>
          <a:lstStyle/>
          <a:p>
            <a:r>
              <a:rPr lang="en-GB" sz="3200" b="1" i="1" dirty="0" err="1"/>
              <a:t>gmoviz</a:t>
            </a:r>
            <a:r>
              <a:rPr lang="en-GB" sz="3200" b="1" dirty="0"/>
              <a:t> package architecture</a:t>
            </a:r>
            <a:endParaRPr lang="en-US" sz="3200" b="1" dirty="0"/>
          </a:p>
        </p:txBody>
      </p:sp>
      <p:pic>
        <p:nvPicPr>
          <p:cNvPr id="9" name="bioconductor logo">
            <a:extLst>
              <a:ext uri="{FF2B5EF4-FFF2-40B4-BE49-F238E27FC236}">
                <a16:creationId xmlns:a16="http://schemas.microsoft.com/office/drawing/2014/main" id="{F1181C35-2C8F-D245-B82B-175B5C3A056B}"/>
              </a:ext>
            </a:extLst>
          </p:cNvPr>
          <p:cNvPicPr>
            <a:picLocks noChangeAspect="1"/>
          </p:cNvPicPr>
          <p:nvPr/>
        </p:nvPicPr>
        <p:blipFill rotWithShape="1">
          <a:blip r:embed="rId3"/>
          <a:srcRect b="-7246"/>
          <a:stretch/>
        </p:blipFill>
        <p:spPr>
          <a:xfrm>
            <a:off x="9027504" y="212803"/>
            <a:ext cx="2763981" cy="849136"/>
          </a:xfrm>
          <a:prstGeom prst="rect">
            <a:avLst/>
          </a:prstGeom>
        </p:spPr>
      </p:pic>
      <p:pic>
        <p:nvPicPr>
          <p:cNvPr id="10" name="all panels">
            <a:extLst>
              <a:ext uri="{FF2B5EF4-FFF2-40B4-BE49-F238E27FC236}">
                <a16:creationId xmlns:a16="http://schemas.microsoft.com/office/drawing/2014/main" id="{25B0D59A-1DF1-CF48-88D6-755C40A6E71F}"/>
              </a:ext>
            </a:extLst>
          </p:cNvPr>
          <p:cNvPicPr>
            <a:picLocks noChangeAspect="1"/>
          </p:cNvPicPr>
          <p:nvPr/>
        </p:nvPicPr>
        <p:blipFill rotWithShape="1">
          <a:blip r:embed="rId4"/>
          <a:srcRect l="-1488" r="-1"/>
          <a:stretch/>
        </p:blipFill>
        <p:spPr>
          <a:xfrm>
            <a:off x="453272" y="1061939"/>
            <a:ext cx="10388449" cy="5044610"/>
          </a:xfrm>
          <a:prstGeom prst="rect">
            <a:avLst/>
          </a:prstGeom>
        </p:spPr>
      </p:pic>
      <p:pic>
        <p:nvPicPr>
          <p:cNvPr id="8" name="Picture 7" descr="A close up of a sign&#10;&#10;Description automatically generated">
            <a:extLst>
              <a:ext uri="{FF2B5EF4-FFF2-40B4-BE49-F238E27FC236}">
                <a16:creationId xmlns:a16="http://schemas.microsoft.com/office/drawing/2014/main" id="{F7B474EB-ECC3-2C4E-B45F-21270BFFA174}"/>
              </a:ext>
            </a:extLst>
          </p:cNvPr>
          <p:cNvPicPr>
            <a:picLocks noChangeAspect="1"/>
          </p:cNvPicPr>
          <p:nvPr/>
        </p:nvPicPr>
        <p:blipFill rotWithShape="1">
          <a:blip r:embed="rId5">
            <a:extLst>
              <a:ext uri="{28A0092B-C50C-407E-A947-70E740481C1C}">
                <a14:useLocalDpi xmlns:a14="http://schemas.microsoft.com/office/drawing/2010/main" val="0"/>
              </a:ext>
            </a:extLst>
          </a:blip>
          <a:srcRect l="20369" t="8909" r="20040" b="8293"/>
          <a:stretch/>
        </p:blipFill>
        <p:spPr>
          <a:xfrm>
            <a:off x="10036096" y="3692723"/>
            <a:ext cx="1702632" cy="1892596"/>
          </a:xfrm>
          <a:prstGeom prst="rect">
            <a:avLst/>
          </a:prstGeom>
        </p:spPr>
      </p:pic>
    </p:spTree>
    <p:extLst>
      <p:ext uri="{BB962C8B-B14F-4D97-AF65-F5344CB8AC3E}">
        <p14:creationId xmlns:p14="http://schemas.microsoft.com/office/powerpoint/2010/main" val="208846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0EC28-E1DC-0D44-A4DE-400374836286}"/>
              </a:ext>
            </a:extLst>
          </p:cNvPr>
          <p:cNvSpPr>
            <a:spLocks noGrp="1"/>
          </p:cNvSpPr>
          <p:nvPr>
            <p:ph type="sldNum" sz="quarter" idx="10"/>
          </p:nvPr>
        </p:nvSpPr>
        <p:spPr/>
        <p:txBody>
          <a:bodyPr/>
          <a:lstStyle/>
          <a:p>
            <a:fld id="{99EB916B-55F2-4A6B-BCF8-09E073F77D34}" type="slidenum">
              <a:rPr lang="en-AU" smtClean="0"/>
              <a:pPr/>
              <a:t>5</a:t>
            </a:fld>
            <a:endParaRPr lang="en-AU" dirty="0"/>
          </a:p>
        </p:txBody>
      </p:sp>
      <p:sp>
        <p:nvSpPr>
          <p:cNvPr id="3" name="Text Placeholder 2">
            <a:extLst>
              <a:ext uri="{FF2B5EF4-FFF2-40B4-BE49-F238E27FC236}">
                <a16:creationId xmlns:a16="http://schemas.microsoft.com/office/drawing/2014/main" id="{58286902-26F3-C84F-A1EB-086F582FA32D}"/>
              </a:ext>
            </a:extLst>
          </p:cNvPr>
          <p:cNvSpPr>
            <a:spLocks noGrp="1"/>
          </p:cNvSpPr>
          <p:nvPr>
            <p:ph type="body" sz="quarter" idx="18"/>
          </p:nvPr>
        </p:nvSpPr>
        <p:spPr>
          <a:xfrm>
            <a:off x="720000" y="504000"/>
            <a:ext cx="10729912" cy="443198"/>
          </a:xfrm>
        </p:spPr>
        <p:txBody>
          <a:bodyPr/>
          <a:lstStyle/>
          <a:p>
            <a:r>
              <a:rPr lang="en-GB" sz="3200" b="1" i="1" dirty="0" err="1"/>
              <a:t>gmoviz</a:t>
            </a:r>
            <a:r>
              <a:rPr lang="en-GB" sz="3200" b="1" dirty="0"/>
              <a:t> is easy to use</a:t>
            </a:r>
            <a:endParaRPr lang="en-US" sz="3200" b="1" dirty="0"/>
          </a:p>
        </p:txBody>
      </p:sp>
      <p:pic>
        <p:nvPicPr>
          <p:cNvPr id="9" name="plotting">
            <a:extLst>
              <a:ext uri="{FF2B5EF4-FFF2-40B4-BE49-F238E27FC236}">
                <a16:creationId xmlns:a16="http://schemas.microsoft.com/office/drawing/2014/main" id="{1113481C-D1E0-644A-8B75-1ED56510549A}"/>
              </a:ext>
            </a:extLst>
          </p:cNvPr>
          <p:cNvPicPr>
            <a:picLocks noChangeAspect="1"/>
          </p:cNvPicPr>
          <p:nvPr/>
        </p:nvPicPr>
        <p:blipFill>
          <a:blip r:embed="rId3"/>
          <a:stretch>
            <a:fillRect/>
          </a:stretch>
        </p:blipFill>
        <p:spPr>
          <a:xfrm>
            <a:off x="345618" y="1603148"/>
            <a:ext cx="6085162" cy="3968585"/>
          </a:xfrm>
          <a:prstGeom prst="rect">
            <a:avLst/>
          </a:prstGeom>
        </p:spPr>
      </p:pic>
      <p:pic>
        <p:nvPicPr>
          <p:cNvPr id="10" name="Graphic 9">
            <a:extLst>
              <a:ext uri="{FF2B5EF4-FFF2-40B4-BE49-F238E27FC236}">
                <a16:creationId xmlns:a16="http://schemas.microsoft.com/office/drawing/2014/main" id="{83BC5355-0F2C-B14B-8F00-B3B70D44985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5556" r="15555"/>
          <a:stretch/>
        </p:blipFill>
        <p:spPr>
          <a:xfrm>
            <a:off x="6430780" y="984201"/>
            <a:ext cx="5761220" cy="4878453"/>
          </a:xfrm>
          <a:prstGeom prst="rect">
            <a:avLst/>
          </a:prstGeom>
        </p:spPr>
      </p:pic>
      <p:sp>
        <p:nvSpPr>
          <p:cNvPr id="11" name="data ">
            <a:extLst>
              <a:ext uri="{FF2B5EF4-FFF2-40B4-BE49-F238E27FC236}">
                <a16:creationId xmlns:a16="http://schemas.microsoft.com/office/drawing/2014/main" id="{9DD7F8D5-8034-ED47-AC86-69289B4081F2}"/>
              </a:ext>
            </a:extLst>
          </p:cNvPr>
          <p:cNvSpPr/>
          <p:nvPr/>
        </p:nvSpPr>
        <p:spPr>
          <a:xfrm>
            <a:off x="244699" y="1455313"/>
            <a:ext cx="6186081" cy="307805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lotting">
            <a:extLst>
              <a:ext uri="{FF2B5EF4-FFF2-40B4-BE49-F238E27FC236}">
                <a16:creationId xmlns:a16="http://schemas.microsoft.com/office/drawing/2014/main" id="{40579342-2566-B54F-A3AA-0388556963F1}"/>
              </a:ext>
            </a:extLst>
          </p:cNvPr>
          <p:cNvSpPr/>
          <p:nvPr/>
        </p:nvSpPr>
        <p:spPr>
          <a:xfrm>
            <a:off x="244698" y="4533363"/>
            <a:ext cx="6186081" cy="103837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791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AEC4F-6BD3-114F-B966-4992CD5E7C7C}"/>
              </a:ext>
            </a:extLst>
          </p:cNvPr>
          <p:cNvSpPr>
            <a:spLocks noGrp="1"/>
          </p:cNvSpPr>
          <p:nvPr>
            <p:ph type="sldNum" sz="quarter" idx="10"/>
          </p:nvPr>
        </p:nvSpPr>
        <p:spPr/>
        <p:txBody>
          <a:bodyPr/>
          <a:lstStyle/>
          <a:p>
            <a:fld id="{99EB916B-55F2-4A6B-BCF8-09E073F77D34}" type="slidenum">
              <a:rPr lang="en-AU" smtClean="0"/>
              <a:pPr/>
              <a:t>6</a:t>
            </a:fld>
            <a:endParaRPr lang="en-AU" dirty="0"/>
          </a:p>
        </p:txBody>
      </p:sp>
      <p:sp>
        <p:nvSpPr>
          <p:cNvPr id="3" name="Text Placeholder 2">
            <a:extLst>
              <a:ext uri="{FF2B5EF4-FFF2-40B4-BE49-F238E27FC236}">
                <a16:creationId xmlns:a16="http://schemas.microsoft.com/office/drawing/2014/main" id="{EBC319A2-D83C-1143-8E45-B6EBE74E8A57}"/>
              </a:ext>
            </a:extLst>
          </p:cNvPr>
          <p:cNvSpPr>
            <a:spLocks noGrp="1"/>
          </p:cNvSpPr>
          <p:nvPr>
            <p:ph type="body" sz="quarter" idx="18"/>
          </p:nvPr>
        </p:nvSpPr>
        <p:spPr>
          <a:xfrm>
            <a:off x="551174" y="3743626"/>
            <a:ext cx="2560002" cy="2215991"/>
          </a:xfrm>
        </p:spPr>
        <p:txBody>
          <a:bodyPr/>
          <a:lstStyle/>
          <a:p>
            <a:r>
              <a:rPr lang="en-US" sz="3200" b="1" dirty="0"/>
              <a:t>An example from a transgenic mouse model</a:t>
            </a:r>
          </a:p>
        </p:txBody>
      </p:sp>
      <p:pic>
        <p:nvPicPr>
          <p:cNvPr id="7" name="Picture 6" descr="A picture containing clock&#10;&#10;Description automatically generated">
            <a:extLst>
              <a:ext uri="{FF2B5EF4-FFF2-40B4-BE49-F238E27FC236}">
                <a16:creationId xmlns:a16="http://schemas.microsoft.com/office/drawing/2014/main" id="{54EE652B-5469-7244-80DD-5D3EA32D5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000" y="108000"/>
            <a:ext cx="9202915" cy="6641082"/>
          </a:xfrm>
          <a:prstGeom prst="rect">
            <a:avLst/>
          </a:prstGeom>
        </p:spPr>
      </p:pic>
    </p:spTree>
    <p:extLst>
      <p:ext uri="{BB962C8B-B14F-4D97-AF65-F5344CB8AC3E}">
        <p14:creationId xmlns:p14="http://schemas.microsoft.com/office/powerpoint/2010/main" val="50239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AEC4F-6BD3-114F-B966-4992CD5E7C7C}"/>
              </a:ext>
            </a:extLst>
          </p:cNvPr>
          <p:cNvSpPr>
            <a:spLocks noGrp="1"/>
          </p:cNvSpPr>
          <p:nvPr>
            <p:ph type="sldNum" sz="quarter" idx="10"/>
          </p:nvPr>
        </p:nvSpPr>
        <p:spPr/>
        <p:txBody>
          <a:bodyPr/>
          <a:lstStyle/>
          <a:p>
            <a:fld id="{99EB916B-55F2-4A6B-BCF8-09E073F77D34}" type="slidenum">
              <a:rPr lang="en-AU" smtClean="0"/>
              <a:pPr/>
              <a:t>7</a:t>
            </a:fld>
            <a:endParaRPr lang="en-AU" dirty="0"/>
          </a:p>
        </p:txBody>
      </p:sp>
      <p:sp>
        <p:nvSpPr>
          <p:cNvPr id="3" name="Text Placeholder 2">
            <a:extLst>
              <a:ext uri="{FF2B5EF4-FFF2-40B4-BE49-F238E27FC236}">
                <a16:creationId xmlns:a16="http://schemas.microsoft.com/office/drawing/2014/main" id="{EBC319A2-D83C-1143-8E45-B6EBE74E8A57}"/>
              </a:ext>
            </a:extLst>
          </p:cNvPr>
          <p:cNvSpPr>
            <a:spLocks noGrp="1"/>
          </p:cNvSpPr>
          <p:nvPr>
            <p:ph type="body" sz="quarter" idx="18"/>
          </p:nvPr>
        </p:nvSpPr>
        <p:spPr>
          <a:xfrm>
            <a:off x="551174" y="3743626"/>
            <a:ext cx="2560002" cy="2215991"/>
          </a:xfrm>
        </p:spPr>
        <p:txBody>
          <a:bodyPr/>
          <a:lstStyle/>
          <a:p>
            <a:r>
              <a:rPr lang="en-US" sz="3200" b="1" dirty="0"/>
              <a:t>An example from a transgenic mouse model</a:t>
            </a:r>
          </a:p>
        </p:txBody>
      </p:sp>
      <p:pic>
        <p:nvPicPr>
          <p:cNvPr id="6" name="Picture 5" descr="A picture containing clock&#10;&#10;Description automatically generated">
            <a:extLst>
              <a:ext uri="{FF2B5EF4-FFF2-40B4-BE49-F238E27FC236}">
                <a16:creationId xmlns:a16="http://schemas.microsoft.com/office/drawing/2014/main" id="{0837E496-9536-0940-9EF5-7A30DF0C5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000" y="90000"/>
            <a:ext cx="9202915" cy="6641082"/>
          </a:xfrm>
          <a:prstGeom prst="rect">
            <a:avLst/>
          </a:prstGeom>
        </p:spPr>
      </p:pic>
    </p:spTree>
    <p:extLst>
      <p:ext uri="{BB962C8B-B14F-4D97-AF65-F5344CB8AC3E}">
        <p14:creationId xmlns:p14="http://schemas.microsoft.com/office/powerpoint/2010/main" val="422581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9F6C12-3F72-7B44-BDD3-5101B7F1BD22}"/>
              </a:ext>
            </a:extLst>
          </p:cNvPr>
          <p:cNvSpPr>
            <a:spLocks noGrp="1"/>
          </p:cNvSpPr>
          <p:nvPr>
            <p:ph type="sldNum" sz="quarter" idx="10"/>
          </p:nvPr>
        </p:nvSpPr>
        <p:spPr/>
        <p:txBody>
          <a:bodyPr/>
          <a:lstStyle/>
          <a:p>
            <a:fld id="{99EB916B-55F2-4A6B-BCF8-09E073F77D34}" type="slidenum">
              <a:rPr lang="en-AU" smtClean="0"/>
              <a:pPr/>
              <a:t>8</a:t>
            </a:fld>
            <a:endParaRPr lang="en-AU" dirty="0"/>
          </a:p>
        </p:txBody>
      </p:sp>
      <p:sp>
        <p:nvSpPr>
          <p:cNvPr id="3" name="Text Placeholder 2">
            <a:extLst>
              <a:ext uri="{FF2B5EF4-FFF2-40B4-BE49-F238E27FC236}">
                <a16:creationId xmlns:a16="http://schemas.microsoft.com/office/drawing/2014/main" id="{0A255DAD-145F-5141-B48B-E959183C43CD}"/>
              </a:ext>
            </a:extLst>
          </p:cNvPr>
          <p:cNvSpPr>
            <a:spLocks noGrp="1"/>
          </p:cNvSpPr>
          <p:nvPr>
            <p:ph type="body" sz="quarter" idx="18"/>
          </p:nvPr>
        </p:nvSpPr>
        <p:spPr>
          <a:xfrm>
            <a:off x="731838" y="748662"/>
            <a:ext cx="10729912" cy="443198"/>
          </a:xfrm>
        </p:spPr>
        <p:txBody>
          <a:bodyPr/>
          <a:lstStyle/>
          <a:p>
            <a:r>
              <a:rPr lang="en-US" sz="3200" b="1" dirty="0"/>
              <a:t>Uses of </a:t>
            </a:r>
            <a:r>
              <a:rPr lang="en-US" sz="3200" b="1" i="1" dirty="0" err="1"/>
              <a:t>gmoviz</a:t>
            </a:r>
            <a:r>
              <a:rPr lang="en-US" sz="3200" b="1" dirty="0"/>
              <a:t> in biotech research</a:t>
            </a:r>
          </a:p>
        </p:txBody>
      </p:sp>
      <p:sp>
        <p:nvSpPr>
          <p:cNvPr id="4" name="Content Placeholder 3">
            <a:extLst>
              <a:ext uri="{FF2B5EF4-FFF2-40B4-BE49-F238E27FC236}">
                <a16:creationId xmlns:a16="http://schemas.microsoft.com/office/drawing/2014/main" id="{697BD95F-67E9-A74B-AB71-74587FD120CF}"/>
              </a:ext>
            </a:extLst>
          </p:cNvPr>
          <p:cNvSpPr>
            <a:spLocks noGrp="1"/>
          </p:cNvSpPr>
          <p:nvPr>
            <p:ph sz="quarter" idx="19"/>
          </p:nvPr>
        </p:nvSpPr>
        <p:spPr>
          <a:xfrm>
            <a:off x="731838" y="1981200"/>
            <a:ext cx="6479073" cy="3776663"/>
          </a:xfrm>
        </p:spPr>
        <p:txBody>
          <a:bodyPr/>
          <a:lstStyle/>
          <a:p>
            <a:pPr marL="285750" indent="-285750">
              <a:lnSpc>
                <a:spcPct val="150000"/>
              </a:lnSpc>
              <a:buFont typeface="Arial" panose="020B0604020202020204" pitchFamily="34" charset="0"/>
              <a:buChar char="•"/>
            </a:pPr>
            <a:r>
              <a:rPr lang="en-US" sz="1800" dirty="0">
                <a:solidFill>
                  <a:schemeClr val="tx1"/>
                </a:solidFill>
                <a:latin typeface="+mj-lt"/>
              </a:rPr>
              <a:t>Cell line development</a:t>
            </a:r>
          </a:p>
          <a:p>
            <a:pPr marL="285750" indent="-285750">
              <a:lnSpc>
                <a:spcPct val="150000"/>
              </a:lnSpc>
              <a:buFont typeface="Arial" panose="020B0604020202020204" pitchFamily="34" charset="0"/>
              <a:buChar char="•"/>
            </a:pPr>
            <a:r>
              <a:rPr lang="en-US" sz="1800" dirty="0">
                <a:solidFill>
                  <a:schemeClr val="tx1"/>
                </a:solidFill>
                <a:latin typeface="+mj-lt"/>
              </a:rPr>
              <a:t>Transgenic animal model development</a:t>
            </a:r>
          </a:p>
          <a:p>
            <a:pPr marL="285750" indent="-285750">
              <a:lnSpc>
                <a:spcPct val="150000"/>
              </a:lnSpc>
              <a:buFont typeface="Arial" panose="020B0604020202020204" pitchFamily="34" charset="0"/>
              <a:buChar char="•"/>
            </a:pPr>
            <a:r>
              <a:rPr lang="en-US" sz="1800" dirty="0">
                <a:solidFill>
                  <a:schemeClr val="tx1"/>
                </a:solidFill>
                <a:latin typeface="+mj-lt"/>
              </a:rPr>
              <a:t>Viral integration site analysis</a:t>
            </a:r>
          </a:p>
          <a:p>
            <a:pPr marL="285750" indent="-285750">
              <a:lnSpc>
                <a:spcPct val="150000"/>
              </a:lnSpc>
              <a:buFont typeface="Arial" panose="020B0604020202020204" pitchFamily="34" charset="0"/>
              <a:buChar char="•"/>
            </a:pPr>
            <a:r>
              <a:rPr lang="en-US" sz="1800" dirty="0">
                <a:solidFill>
                  <a:schemeClr val="tx1"/>
                </a:solidFill>
                <a:latin typeface="+mj-lt"/>
              </a:rPr>
              <a:t>Genomic </a:t>
            </a:r>
            <a:r>
              <a:rPr lang="en-US" sz="1800" dirty="0" err="1">
                <a:solidFill>
                  <a:schemeClr val="tx1"/>
                </a:solidFill>
                <a:latin typeface="+mj-lt"/>
              </a:rPr>
              <a:t>characterisation</a:t>
            </a:r>
            <a:r>
              <a:rPr lang="en-US" sz="1800" dirty="0">
                <a:solidFill>
                  <a:schemeClr val="tx1"/>
                </a:solidFill>
                <a:latin typeface="+mj-lt"/>
              </a:rPr>
              <a:t> (flu-genome screening)</a:t>
            </a:r>
          </a:p>
          <a:p>
            <a:pPr marL="285750" indent="-285750">
              <a:lnSpc>
                <a:spcPct val="150000"/>
              </a:lnSpc>
              <a:buFont typeface="Arial" panose="020B0604020202020204" pitchFamily="34" charset="0"/>
              <a:buChar char="•"/>
            </a:pPr>
            <a:r>
              <a:rPr lang="en-US" sz="1800" dirty="0">
                <a:solidFill>
                  <a:schemeClr val="tx1"/>
                </a:solidFill>
                <a:latin typeface="+mj-lt"/>
              </a:rPr>
              <a:t>Viral reassortment </a:t>
            </a:r>
          </a:p>
        </p:txBody>
      </p:sp>
      <p:pic>
        <p:nvPicPr>
          <p:cNvPr id="7" name="Picture 6" descr="A close up of a logo&#10;&#10;Description automatically generated">
            <a:extLst>
              <a:ext uri="{FF2B5EF4-FFF2-40B4-BE49-F238E27FC236}">
                <a16:creationId xmlns:a16="http://schemas.microsoft.com/office/drawing/2014/main" id="{D24629CC-8F15-D744-858C-E6213DE3A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76" y="1435939"/>
            <a:ext cx="2052270" cy="4381088"/>
          </a:xfrm>
          <a:prstGeom prst="rect">
            <a:avLst/>
          </a:prstGeom>
        </p:spPr>
      </p:pic>
      <p:pic>
        <p:nvPicPr>
          <p:cNvPr id="9" name="Picture 8" descr="A close up of a sign&#10;&#10;Description automatically generated">
            <a:extLst>
              <a:ext uri="{FF2B5EF4-FFF2-40B4-BE49-F238E27FC236}">
                <a16:creationId xmlns:a16="http://schemas.microsoft.com/office/drawing/2014/main" id="{842793CE-7767-934D-8B89-723B434FA3A1}"/>
              </a:ext>
            </a:extLst>
          </p:cNvPr>
          <p:cNvPicPr>
            <a:picLocks noChangeAspect="1"/>
          </p:cNvPicPr>
          <p:nvPr/>
        </p:nvPicPr>
        <p:blipFill rotWithShape="1">
          <a:blip r:embed="rId4">
            <a:extLst>
              <a:ext uri="{28A0092B-C50C-407E-A947-70E740481C1C}">
                <a14:useLocalDpi xmlns:a14="http://schemas.microsoft.com/office/drawing/2010/main" val="0"/>
              </a:ext>
            </a:extLst>
          </a:blip>
          <a:srcRect l="20369" t="8909" r="20040" b="8293"/>
          <a:stretch/>
        </p:blipFill>
        <p:spPr>
          <a:xfrm>
            <a:off x="7493882" y="2920226"/>
            <a:ext cx="1270737" cy="1412514"/>
          </a:xfrm>
          <a:prstGeom prst="rect">
            <a:avLst/>
          </a:prstGeom>
        </p:spPr>
      </p:pic>
      <p:pic>
        <p:nvPicPr>
          <p:cNvPr id="10" name="Picture 9" descr="A close up of a sign&#10;&#10;Description automatically generated">
            <a:extLst>
              <a:ext uri="{FF2B5EF4-FFF2-40B4-BE49-F238E27FC236}">
                <a16:creationId xmlns:a16="http://schemas.microsoft.com/office/drawing/2014/main" id="{8E7410DF-1A40-B942-AB12-3A535C59F39B}"/>
              </a:ext>
            </a:extLst>
          </p:cNvPr>
          <p:cNvPicPr>
            <a:picLocks noChangeAspect="1"/>
          </p:cNvPicPr>
          <p:nvPr/>
        </p:nvPicPr>
        <p:blipFill rotWithShape="1">
          <a:blip r:embed="rId4">
            <a:extLst>
              <a:ext uri="{28A0092B-C50C-407E-A947-70E740481C1C}">
                <a14:useLocalDpi xmlns:a14="http://schemas.microsoft.com/office/drawing/2010/main" val="0"/>
              </a:ext>
            </a:extLst>
          </a:blip>
          <a:srcRect l="20369" t="8909" r="20040" b="8293"/>
          <a:stretch/>
        </p:blipFill>
        <p:spPr>
          <a:xfrm>
            <a:off x="7493881" y="4696824"/>
            <a:ext cx="1270737" cy="1412514"/>
          </a:xfrm>
          <a:prstGeom prst="rect">
            <a:avLst/>
          </a:prstGeom>
        </p:spPr>
      </p:pic>
    </p:spTree>
    <p:extLst>
      <p:ext uri="{BB962C8B-B14F-4D97-AF65-F5344CB8AC3E}">
        <p14:creationId xmlns:p14="http://schemas.microsoft.com/office/powerpoint/2010/main" val="15970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80EC28-E1DC-0D44-A4DE-400374836286}"/>
              </a:ext>
            </a:extLst>
          </p:cNvPr>
          <p:cNvSpPr>
            <a:spLocks noGrp="1"/>
          </p:cNvSpPr>
          <p:nvPr>
            <p:ph type="sldNum" sz="quarter" idx="10"/>
          </p:nvPr>
        </p:nvSpPr>
        <p:spPr/>
        <p:txBody>
          <a:bodyPr/>
          <a:lstStyle/>
          <a:p>
            <a:fld id="{99EB916B-55F2-4A6B-BCF8-09E073F77D34}" type="slidenum">
              <a:rPr lang="en-AU" smtClean="0"/>
              <a:pPr/>
              <a:t>9</a:t>
            </a:fld>
            <a:endParaRPr lang="en-AU" dirty="0"/>
          </a:p>
        </p:txBody>
      </p:sp>
      <p:sp>
        <p:nvSpPr>
          <p:cNvPr id="3" name="Text Placeholder 2">
            <a:extLst>
              <a:ext uri="{FF2B5EF4-FFF2-40B4-BE49-F238E27FC236}">
                <a16:creationId xmlns:a16="http://schemas.microsoft.com/office/drawing/2014/main" id="{58286902-26F3-C84F-A1EB-086F582FA32D}"/>
              </a:ext>
            </a:extLst>
          </p:cNvPr>
          <p:cNvSpPr>
            <a:spLocks noGrp="1"/>
          </p:cNvSpPr>
          <p:nvPr>
            <p:ph type="body" sz="quarter" idx="18"/>
          </p:nvPr>
        </p:nvSpPr>
        <p:spPr>
          <a:xfrm>
            <a:off x="720000" y="504000"/>
            <a:ext cx="10729912" cy="443198"/>
          </a:xfrm>
        </p:spPr>
        <p:txBody>
          <a:bodyPr/>
          <a:lstStyle/>
          <a:p>
            <a:r>
              <a:rPr lang="en-GB" sz="3200" b="1" dirty="0"/>
              <a:t>Summary</a:t>
            </a:r>
            <a:endParaRPr lang="en-US" sz="3200" b="1" dirty="0"/>
          </a:p>
        </p:txBody>
      </p:sp>
      <p:sp>
        <p:nvSpPr>
          <p:cNvPr id="4" name="Content Placeholder 3">
            <a:extLst>
              <a:ext uri="{FF2B5EF4-FFF2-40B4-BE49-F238E27FC236}">
                <a16:creationId xmlns:a16="http://schemas.microsoft.com/office/drawing/2014/main" id="{EC768D24-2A79-404F-A28C-A3C2C54F1DC6}"/>
              </a:ext>
            </a:extLst>
          </p:cNvPr>
          <p:cNvSpPr>
            <a:spLocks noGrp="1"/>
          </p:cNvSpPr>
          <p:nvPr>
            <p:ph sz="quarter" idx="19"/>
          </p:nvPr>
        </p:nvSpPr>
        <p:spPr>
          <a:xfrm>
            <a:off x="731838" y="1499616"/>
            <a:ext cx="10718074" cy="4555495"/>
          </a:xfrm>
        </p:spPr>
        <p:txBody>
          <a:bodyPr/>
          <a:lstStyle/>
          <a:p>
            <a:pPr marL="342900" indent="-342900">
              <a:lnSpc>
                <a:spcPct val="150000"/>
              </a:lnSpc>
              <a:buFont typeface="Arial" panose="020B0604020202020204" pitchFamily="34" charset="0"/>
              <a:buChar char="•"/>
            </a:pPr>
            <a:r>
              <a:rPr lang="en-GB" sz="2400" b="1" dirty="0">
                <a:solidFill>
                  <a:schemeClr val="tx1"/>
                </a:solidFill>
                <a:latin typeface="+mj-lt"/>
              </a:rPr>
              <a:t>Circular plots</a:t>
            </a:r>
            <a:r>
              <a:rPr lang="en-GB" sz="2400" dirty="0">
                <a:solidFill>
                  <a:schemeClr val="tx1"/>
                </a:solidFill>
                <a:latin typeface="+mj-lt"/>
              </a:rPr>
              <a:t> are an ideal method of representing high-dimensional genomic variation data (SVs, CNVs, indels, SNVRs etc.)</a:t>
            </a:r>
          </a:p>
          <a:p>
            <a:pPr marL="342900" indent="-342900">
              <a:lnSpc>
                <a:spcPct val="150000"/>
              </a:lnSpc>
              <a:buFont typeface="Arial" panose="020B0604020202020204" pitchFamily="34" charset="0"/>
              <a:buChar char="•"/>
            </a:pPr>
            <a:r>
              <a:rPr lang="en-GB" sz="2400" dirty="0">
                <a:solidFill>
                  <a:schemeClr val="tx1"/>
                </a:solidFill>
                <a:latin typeface="+mj-lt"/>
              </a:rPr>
              <a:t>The</a:t>
            </a:r>
            <a:r>
              <a:rPr lang="en-GB" sz="2400" b="1" i="1" dirty="0">
                <a:solidFill>
                  <a:schemeClr val="tx1"/>
                </a:solidFill>
                <a:latin typeface="+mj-lt"/>
              </a:rPr>
              <a:t> </a:t>
            </a:r>
            <a:r>
              <a:rPr lang="en-GB" sz="2400" b="1" i="1" dirty="0" err="1">
                <a:solidFill>
                  <a:schemeClr val="tx1"/>
                </a:solidFill>
                <a:latin typeface="+mj-lt"/>
              </a:rPr>
              <a:t>gmoviz</a:t>
            </a:r>
            <a:r>
              <a:rPr lang="en-GB" sz="2400" b="1" dirty="0">
                <a:solidFill>
                  <a:schemeClr val="tx1"/>
                </a:solidFill>
                <a:latin typeface="+mj-lt"/>
              </a:rPr>
              <a:t> </a:t>
            </a:r>
            <a:r>
              <a:rPr lang="en-GB" sz="2400" dirty="0">
                <a:solidFill>
                  <a:schemeClr val="tx1"/>
                </a:solidFill>
                <a:latin typeface="+mj-lt"/>
              </a:rPr>
              <a:t>package makes it easy to generate                         </a:t>
            </a:r>
            <a:r>
              <a:rPr lang="en-GB" sz="2400" b="1" dirty="0">
                <a:solidFill>
                  <a:schemeClr val="tx1"/>
                </a:solidFill>
                <a:latin typeface="+mj-lt"/>
              </a:rPr>
              <a:t>elegant</a:t>
            </a:r>
            <a:r>
              <a:rPr lang="en-GB" sz="2400" dirty="0">
                <a:solidFill>
                  <a:schemeClr val="tx1"/>
                </a:solidFill>
                <a:latin typeface="+mj-lt"/>
              </a:rPr>
              <a:t>, </a:t>
            </a:r>
            <a:r>
              <a:rPr lang="en-GB" sz="2400" b="1" dirty="0">
                <a:solidFill>
                  <a:schemeClr val="tx1"/>
                </a:solidFill>
                <a:latin typeface="+mj-lt"/>
              </a:rPr>
              <a:t>integrative</a:t>
            </a:r>
            <a:r>
              <a:rPr lang="en-GB" sz="2400" dirty="0">
                <a:solidFill>
                  <a:schemeClr val="tx1"/>
                </a:solidFill>
                <a:latin typeface="+mj-lt"/>
              </a:rPr>
              <a:t> </a:t>
            </a:r>
            <a:r>
              <a:rPr lang="en-GB" sz="2400" b="1" dirty="0">
                <a:solidFill>
                  <a:schemeClr val="tx1"/>
                </a:solidFill>
                <a:latin typeface="+mj-lt"/>
              </a:rPr>
              <a:t>visualisations</a:t>
            </a:r>
            <a:r>
              <a:rPr lang="en-GB" sz="2400" dirty="0">
                <a:solidFill>
                  <a:schemeClr val="tx1"/>
                </a:solidFill>
                <a:latin typeface="+mj-lt"/>
              </a:rPr>
              <a:t> using the existing  Bioconductor ecosystem </a:t>
            </a:r>
          </a:p>
          <a:p>
            <a:pPr marL="342900" indent="-342900">
              <a:lnSpc>
                <a:spcPct val="150000"/>
              </a:lnSpc>
              <a:buFont typeface="Arial" panose="020B0604020202020204" pitchFamily="34" charset="0"/>
              <a:buChar char="•"/>
            </a:pPr>
            <a:r>
              <a:rPr lang="en-GB" sz="2400" i="1" dirty="0" err="1">
                <a:solidFill>
                  <a:schemeClr val="tx1"/>
                </a:solidFill>
                <a:latin typeface="+mj-lt"/>
              </a:rPr>
              <a:t>gmoviz</a:t>
            </a:r>
            <a:r>
              <a:rPr lang="en-GB" sz="2400" dirty="0">
                <a:solidFill>
                  <a:schemeClr val="tx1"/>
                </a:solidFill>
                <a:latin typeface="+mj-lt"/>
              </a:rPr>
              <a:t> is available from Bioconductor</a:t>
            </a:r>
            <a:r>
              <a:rPr lang="en-GB" sz="2200" dirty="0">
                <a:solidFill>
                  <a:schemeClr val="tx1"/>
                </a:solidFill>
                <a:latin typeface="+mj-lt"/>
              </a:rPr>
              <a:t> </a:t>
            </a:r>
            <a:r>
              <a:rPr lang="en-GB" i="1" dirty="0">
                <a:latin typeface="+mj-lt"/>
              </a:rPr>
              <a:t>(</a:t>
            </a:r>
            <a:r>
              <a:rPr lang="en-AU" i="1" dirty="0">
                <a:hlinkClick r:id="rId3">
                  <a:extLst>
                    <a:ext uri="{A12FA001-AC4F-418D-AE19-62706E023703}">
                      <ahyp:hlinkClr xmlns:ahyp="http://schemas.microsoft.com/office/drawing/2018/hyperlinkcolor" val="tx"/>
                    </a:ext>
                  </a:extLst>
                </a:hlinkClick>
              </a:rPr>
              <a:t>https://bioconductor.org/packages/release/bioc/html/gmoviz.html</a:t>
            </a:r>
            <a:r>
              <a:rPr lang="en-AU" i="1" dirty="0"/>
              <a:t>)</a:t>
            </a:r>
            <a:endParaRPr lang="en-GB" sz="2400" i="1" dirty="0">
              <a:latin typeface="+mj-lt"/>
            </a:endParaRPr>
          </a:p>
        </p:txBody>
      </p:sp>
    </p:spTree>
    <p:extLst>
      <p:ext uri="{BB962C8B-B14F-4D97-AF65-F5344CB8AC3E}">
        <p14:creationId xmlns:p14="http://schemas.microsoft.com/office/powerpoint/2010/main" val="417647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CSL Template">
  <a:themeElements>
    <a:clrScheme name="Custom 95">
      <a:dk1>
        <a:srgbClr val="231F20"/>
      </a:dk1>
      <a:lt1>
        <a:sysClr val="window" lastClr="FFFFFF"/>
      </a:lt1>
      <a:dk2>
        <a:srgbClr val="E2DFDA"/>
      </a:dk2>
      <a:lt2>
        <a:srgbClr val="808285"/>
      </a:lt2>
      <a:accent1>
        <a:srgbClr val="FC1921"/>
      </a:accent1>
      <a:accent2>
        <a:srgbClr val="231F20"/>
      </a:accent2>
      <a:accent3>
        <a:srgbClr val="808285"/>
      </a:accent3>
      <a:accent4>
        <a:srgbClr val="E2DFDA"/>
      </a:accent4>
      <a:accent5>
        <a:srgbClr val="F1EFEA"/>
      </a:accent5>
      <a:accent6>
        <a:srgbClr val="FC1921"/>
      </a:accent6>
      <a:hlink>
        <a:srgbClr val="FC1921"/>
      </a:hlink>
      <a:folHlink>
        <a:srgbClr val="808285"/>
      </a:folHlink>
    </a:clrScheme>
    <a:fontScheme name="Custom 85">
      <a:majorFont>
        <a:latin typeface="Montserrat"/>
        <a:ea typeface=""/>
        <a:cs typeface=""/>
      </a:majorFont>
      <a:minorFont>
        <a:latin typeface="Montserra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Utility Pink">
      <a:srgbClr val="DB2877"/>
    </a:custClr>
    <a:custClr name="Utility Orange">
      <a:srgbClr val="F06125"/>
    </a:custClr>
    <a:custClr name="Utility Yellow">
      <a:srgbClr val="F5C017"/>
    </a:custClr>
    <a:custClr name="Utility Lime">
      <a:srgbClr val="C6D92D"/>
    </a:custClr>
    <a:custClr name="Utility Teal">
      <a:srgbClr val="00A28A"/>
    </a:custClr>
    <a:custClr name="Utility Aqua">
      <a:srgbClr val="03B3BE"/>
    </a:custClr>
    <a:custClr name="Utility Blue">
      <a:srgbClr val="0E56A5"/>
    </a:custClr>
    <a:custClr name="Utility Purple">
      <a:srgbClr val="975DA2"/>
    </a:custClr>
    <a:custClr name="Utility Indigo">
      <a:srgbClr val="572A7B"/>
    </a:custClr>
  </a:custClrLst>
  <a:extLst>
    <a:ext uri="{05A4C25C-085E-4340-85A3-A5531E510DB2}">
      <thm15:themeFamily xmlns:thm15="http://schemas.microsoft.com/office/thememl/2012/main" name="CSL PowerPoint Template" id="{3BDE2DE7-8D8B-44C7-BD12-7EA0F8491324}" vid="{1C4D1F53-E373-4B3C-A25E-35DD4C887F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CSL Template</Template>
  <TotalTime>2936</TotalTime>
  <Words>227</Words>
  <Application>Microsoft Macintosh PowerPoint</Application>
  <PresentationFormat>Widescreen</PresentationFormat>
  <Paragraphs>50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Montserrat</vt:lpstr>
      <vt:lpstr>Montserrat Light</vt:lpstr>
      <vt:lpstr>Segoe UI</vt:lpstr>
      <vt:lpstr>CSL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Zeglinski, Kathleen AU/MEL EXT</dc:creator>
  <cp:lastModifiedBy>Zeglinski, Kathleen AU/MEL EXT</cp:lastModifiedBy>
  <cp:revision>12</cp:revision>
  <dcterms:created xsi:type="dcterms:W3CDTF">2020-09-18T00:11:19Z</dcterms:created>
  <dcterms:modified xsi:type="dcterms:W3CDTF">2020-10-11T00:55:56Z</dcterms:modified>
</cp:coreProperties>
</file>